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66" r:id="rId2"/>
    <p:sldId id="265" r:id="rId3"/>
    <p:sldId id="267" r:id="rId4"/>
    <p:sldId id="257" r:id="rId5"/>
    <p:sldId id="269" r:id="rId6"/>
    <p:sldId id="270" r:id="rId7"/>
    <p:sldId id="271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32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86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6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20E1-28FD-45E1-A239-9770E82202E4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6C27-631F-4617-A735-37525E298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6D68D-60A6-4BDF-9FE2-DB141089A7EB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26FF8-0738-4FC4-976F-476C17F65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E3D50-EB42-4BEB-9369-C1C37F70AA8A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7908-F04E-4A21-A027-B2208F816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B6A3-A045-4CC7-808A-6A317248EF48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D47B2-00ED-4EA3-8430-793F2D6CE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ACB1E-E8FB-49C1-A34C-BA5DA9CA226D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C25B1-2084-4B75-99A4-4A3CBF098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B3FB7-A551-4BB6-ACDA-4B43FCCEA266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26F50-F254-4D58-A9F3-F348E61D8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374AD-98B9-407D-B96A-E06847119E86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FE208-C8F2-48DA-B035-B2DE6B3DC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56E4D-4E45-4728-9FDC-563826083BC1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2DEF9-ABFC-4F80-A305-85F81F038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C6E93-EF51-468E-8B3C-DF8EF3C5F588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B3869-6B4B-4C7B-B58D-6270C8D85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99E8F-73FB-456D-8F40-F4E978E7D2EE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6559-EE93-48F0-A2C9-522CEEFA1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C5548-DBE7-4477-99A4-6FEC274D2278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B4300-C401-49E4-A3DD-5ACDAC08E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76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765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765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6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FAEA1FB1-CCFE-4184-B41C-9F9F04FE9F71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13740493-67D7-4B83-A04F-5052DC293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9388" y="0"/>
            <a:ext cx="8640762" cy="1470025"/>
          </a:xfrm>
        </p:spPr>
        <p:txBody>
          <a:bodyPr/>
          <a:lstStyle/>
          <a:p>
            <a:pPr algn="ctr" eaLnBrk="1" hangingPunct="1"/>
            <a:r>
              <a:rPr lang="ru-RU" sz="2800" b="1" smtClean="0"/>
              <a:t>Наш отряд: </a:t>
            </a:r>
            <a:br>
              <a:rPr lang="ru-RU" sz="2800" b="1" smtClean="0"/>
            </a:br>
            <a:r>
              <a:rPr lang="ru-RU" sz="2800" b="1" smtClean="0"/>
              <a:t>« ВЕСЁЛЫЙ АПЕЛЬСИН»</a:t>
            </a: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850" y="1557338"/>
            <a:ext cx="8534400" cy="94297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smtClean="0"/>
              <a:t>Наш девиз:</a:t>
            </a:r>
            <a:r>
              <a:rPr lang="en-US" sz="2600" b="1" smtClean="0"/>
              <a:t> </a:t>
            </a:r>
            <a:r>
              <a:rPr lang="ru-RU" sz="2600" b="1" smtClean="0"/>
              <a:t> Мы как дольки апельсина, </a:t>
            </a:r>
            <a:r>
              <a:rPr lang="en-US" sz="2600" b="1" smtClean="0"/>
              <a:t/>
            </a:r>
            <a:br>
              <a:rPr lang="en-US" sz="2600" b="1" smtClean="0"/>
            </a:br>
            <a:r>
              <a:rPr lang="ru-RU" sz="2600" b="1" smtClean="0"/>
              <a:t>все дружны и неделимы!</a:t>
            </a:r>
          </a:p>
        </p:txBody>
      </p:sp>
      <p:pic>
        <p:nvPicPr>
          <p:cNvPr id="7" name="Рисунок 6" descr="IMG_0435.JPG"/>
          <p:cNvPicPr>
            <a:picLocks noChangeAspect="1"/>
          </p:cNvPicPr>
          <p:nvPr/>
        </p:nvPicPr>
        <p:blipFill>
          <a:blip r:embed="rId2" cstate="print"/>
          <a:srcRect l="9051" t="14563" r="11413" b="3932"/>
          <a:stretch>
            <a:fillRect/>
          </a:stretch>
        </p:blipFill>
        <p:spPr>
          <a:xfrm>
            <a:off x="1262807" y="2424227"/>
            <a:ext cx="6480720" cy="442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b="1" smtClean="0"/>
              <a:t>Чуть-чуть про нас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4294967295"/>
          </p:nvPr>
        </p:nvSpPr>
        <p:spPr>
          <a:xfrm>
            <a:off x="684213" y="1554163"/>
            <a:ext cx="8135937" cy="452596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smtClean="0"/>
              <a:t>Волонтерский отряд в</a:t>
            </a:r>
            <a:br>
              <a:rPr lang="ru-RU" sz="3600" smtClean="0"/>
            </a:br>
            <a:r>
              <a:rPr lang="ru-RU" sz="3600" smtClean="0"/>
              <a:t> МАОУ «СОШ № 85» это собрание самых активных ребят школы. Создан отряд </a:t>
            </a:r>
            <a:r>
              <a:rPr lang="ru-RU" sz="3600" b="1" smtClean="0"/>
              <a:t>01.09.2016г. </a:t>
            </a:r>
            <a:r>
              <a:rPr lang="ru-RU" sz="3600" smtClean="0"/>
              <a:t>Руководит отрядом учитель математики и </a:t>
            </a:r>
            <a:br>
              <a:rPr lang="ru-RU" sz="3600" smtClean="0"/>
            </a:br>
            <a:r>
              <a:rPr lang="ru-RU" sz="3600" smtClean="0"/>
              <a:t>педагог-организатор</a:t>
            </a:r>
            <a:br>
              <a:rPr lang="ru-RU" sz="3600" smtClean="0"/>
            </a:br>
            <a:r>
              <a:rPr lang="ru-RU" sz="3600" smtClean="0"/>
              <a:t> Ступаренко Светлана Валерьевна.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b="1" smtClean="0"/>
              <a:t>Чем мы занимаемся</a:t>
            </a:r>
          </a:p>
        </p:txBody>
      </p:sp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250825" y="1052513"/>
            <a:ext cx="8893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Calibri" pitchFamily="34" charset="0"/>
              </a:rPr>
              <a:t>Деятельность волонтерского отряда производится по нескольким направлениям.</a:t>
            </a:r>
          </a:p>
        </p:txBody>
      </p:sp>
      <p:sp>
        <p:nvSpPr>
          <p:cNvPr id="15364" name="Rectangle 1"/>
          <p:cNvSpPr>
            <a:spLocks noChangeArrowheads="1"/>
          </p:cNvSpPr>
          <p:nvPr/>
        </p:nvSpPr>
        <p:spPr bwMode="auto">
          <a:xfrm>
            <a:off x="1187450" y="2159000"/>
            <a:ext cx="71294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>
                <a:cs typeface="Times New Roman" pitchFamily="18" charset="0"/>
              </a:rPr>
              <a:t>1. Экологическое волонтерство; </a:t>
            </a:r>
          </a:p>
          <a:p>
            <a:pPr eaLnBrk="0" hangingPunct="0">
              <a:lnSpc>
                <a:spcPct val="150000"/>
              </a:lnSpc>
            </a:pPr>
            <a:r>
              <a:rPr lang="ru-RU" sz="3200" b="1">
                <a:cs typeface="Times New Roman" pitchFamily="18" charset="0"/>
              </a:rPr>
              <a:t>2. Пропаганда здорового образа жизни; </a:t>
            </a:r>
          </a:p>
          <a:p>
            <a:pPr eaLnBrk="0" hangingPunct="0">
              <a:lnSpc>
                <a:spcPct val="150000"/>
              </a:lnSpc>
            </a:pPr>
            <a:r>
              <a:rPr lang="ru-RU" sz="3200" b="1">
                <a:cs typeface="Times New Roman" pitchFamily="18" charset="0"/>
              </a:rPr>
              <a:t>3. Событийное волонтерство;</a:t>
            </a:r>
          </a:p>
          <a:p>
            <a:pPr eaLnBrk="0" hangingPunct="0">
              <a:lnSpc>
                <a:spcPct val="150000"/>
              </a:lnSpc>
            </a:pPr>
            <a:r>
              <a:rPr lang="ru-RU" sz="3200" b="1">
                <a:cs typeface="Times New Roman" pitchFamily="18" charset="0"/>
              </a:rPr>
              <a:t>4. Социальное волонтерство.</a:t>
            </a:r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088" y="476250"/>
            <a:ext cx="7772400" cy="5588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chemeClr val="tx1"/>
                </a:solidFill>
              </a:rPr>
              <a:t>Экологическое волонтерство:</a:t>
            </a:r>
            <a:r>
              <a:rPr lang="ru-RU" sz="1800" b="1" smtClean="0">
                <a:solidFill>
                  <a:schemeClr val="tx1"/>
                </a:solidFill>
              </a:rPr>
              <a:t> </a:t>
            </a:r>
            <a:br>
              <a:rPr lang="ru-RU" sz="1800" b="1" smtClean="0">
                <a:solidFill>
                  <a:schemeClr val="tx1"/>
                </a:solidFill>
              </a:rPr>
            </a:br>
            <a:r>
              <a:rPr lang="ru-RU" sz="1800" b="1" smtClean="0">
                <a:solidFill>
                  <a:schemeClr val="tx1"/>
                </a:solidFill>
              </a:rPr>
              <a:t>субботники, сбор макулатуры, крышечек и ветоши. </a:t>
            </a:r>
            <a:br>
              <a:rPr lang="ru-RU" sz="1800" b="1" smtClean="0">
                <a:solidFill>
                  <a:schemeClr val="tx1"/>
                </a:solidFill>
              </a:rPr>
            </a:br>
            <a:r>
              <a:rPr lang="ru-RU" sz="1800" b="1" smtClean="0">
                <a:solidFill>
                  <a:schemeClr val="tx1"/>
                </a:solidFill>
              </a:rPr>
              <a:t>Экоигры и экоуроки)</a:t>
            </a:r>
          </a:p>
        </p:txBody>
      </p:sp>
      <p:pic>
        <p:nvPicPr>
          <p:cNvPr id="16387" name="Рисунок 5" descr="IMAG991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989138"/>
            <a:ext cx="54006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800" b="1" smtClean="0">
                <a:latin typeface="Arial" charset="0"/>
              </a:rPr>
              <a:t>Пропаганда здорового образа жизни</a:t>
            </a:r>
          </a:p>
        </p:txBody>
      </p:sp>
      <p:pic>
        <p:nvPicPr>
          <p:cNvPr id="17410" name="Picture 5" descr="9Xp6PRsMi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57338"/>
            <a:ext cx="5684837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20220617_1303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429000"/>
            <a:ext cx="4403725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9144000" cy="720725"/>
          </a:xfrm>
        </p:spPr>
        <p:txBody>
          <a:bodyPr/>
          <a:lstStyle/>
          <a:p>
            <a:pPr algn="ctr" eaLnBrk="1" hangingPunct="1"/>
            <a:r>
              <a:rPr lang="ru-RU" sz="3800" b="1" smtClean="0">
                <a:solidFill>
                  <a:schemeClr val="tx1"/>
                </a:solidFill>
              </a:rPr>
              <a:t>Событийное волонтерство</a:t>
            </a:r>
          </a:p>
        </p:txBody>
      </p:sp>
      <p:pic>
        <p:nvPicPr>
          <p:cNvPr id="18434" name="Picture 4" descr="20220821-AER073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773238"/>
            <a:ext cx="485933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Социальное волонтерство</a:t>
            </a:r>
          </a:p>
        </p:txBody>
      </p:sp>
      <p:pic>
        <p:nvPicPr>
          <p:cNvPr id="19458" name="Picture 5" descr="IMG_20211006_1604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4313" y="1484313"/>
            <a:ext cx="638968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ZaQvvPkstC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213100"/>
            <a:ext cx="5227638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aJWqsJBr-n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2413" y="1484313"/>
            <a:ext cx="3406776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1" descr="9-RLtv2CZv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1916113"/>
            <a:ext cx="5976937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240</TotalTime>
  <Words>84</Words>
  <Application>Microsoft Office PowerPoint</Application>
  <PresentationFormat>On-screen Show (4:3)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Wingdings</vt:lpstr>
      <vt:lpstr>Calibri</vt:lpstr>
      <vt:lpstr>Слои</vt:lpstr>
      <vt:lpstr>Слои</vt:lpstr>
      <vt:lpstr>Наш отряд:  « ВЕСЁЛЫЙ АПЕЛЬСИН»</vt:lpstr>
      <vt:lpstr>Чуть-чуть про нас</vt:lpstr>
      <vt:lpstr>Чем мы занимаемся</vt:lpstr>
      <vt:lpstr>Экологическое волонтерство:  субботники, сбор макулатуры, крышечек и ветоши.  Экоигры и экоуроки)</vt:lpstr>
      <vt:lpstr>Пропаганда здорового образа жизни</vt:lpstr>
      <vt:lpstr>Событийное волонтерство</vt:lpstr>
      <vt:lpstr>Социальное волонтерство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эко-волонтёр!</dc:title>
  <dc:creator>555</dc:creator>
  <cp:lastModifiedBy>Admin</cp:lastModifiedBy>
  <cp:revision>31</cp:revision>
  <dcterms:created xsi:type="dcterms:W3CDTF">2020-11-25T00:15:21Z</dcterms:created>
  <dcterms:modified xsi:type="dcterms:W3CDTF">2025-03-31T14:45:56Z</dcterms:modified>
</cp:coreProperties>
</file>