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4" r:id="rId5"/>
    <p:sldId id="261" r:id="rId6"/>
    <p:sldId id="266" r:id="rId7"/>
    <p:sldId id="265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752600"/>
            <a:ext cx="7161213" cy="1828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Жизнь прекрасна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6510" y="3810000"/>
            <a:ext cx="6858002" cy="914400"/>
          </a:xfrm>
        </p:spPr>
        <p:txBody>
          <a:bodyPr>
            <a:normAutofit/>
          </a:bodyPr>
          <a:lstStyle/>
          <a:p>
            <a:r>
              <a:rPr lang="ru-RU" sz="4000" dirty="0"/>
              <a:t>и</a:t>
            </a:r>
            <a:r>
              <a:rPr lang="ru-RU" sz="4000" dirty="0" smtClean="0"/>
              <a:t> в зрелом возрасте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51">
        <p14:doors dir="vert"/>
      </p:transition>
    </mc:Choice>
    <mc:Fallback xmlns="">
      <p:transition spd="slow" advTm="51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2945" y="306977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Будь собой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0354" y="3918857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Живи настоящим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51">
        <p14:vortex dir="r"/>
      </p:transition>
    </mc:Choice>
    <mc:Fallback xmlns="">
      <p:transition spd="slow" advTm="31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600200"/>
            <a:ext cx="1991497" cy="685800"/>
          </a:xfrm>
        </p:spPr>
        <p:txBody>
          <a:bodyPr/>
          <a:lstStyle/>
          <a:p>
            <a:r>
              <a:rPr lang="ru-RU" dirty="0" smtClean="0"/>
              <a:t>Миссия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463800"/>
            <a:ext cx="10058400" cy="4229100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оздание комфортной эмоционально благоприятной среды </a:t>
            </a:r>
            <a:r>
              <a:rPr lang="ru-RU" dirty="0"/>
              <a:t>д</a:t>
            </a:r>
            <a:r>
              <a:rPr lang="ru-RU" dirty="0" smtClean="0"/>
              <a:t>ля детей и взрослых, в том числе для лиц  с ограниченными возможностями здоровья,</a:t>
            </a:r>
            <a:r>
              <a:rPr lang="ru-RU" dirty="0"/>
              <a:t> </a:t>
            </a:r>
            <a:r>
              <a:rPr lang="ru-RU" dirty="0" smtClean="0"/>
              <a:t>побуждение их к </a:t>
            </a:r>
            <a:r>
              <a:rPr lang="ru-RU" dirty="0"/>
              <a:t>а</a:t>
            </a:r>
            <a:r>
              <a:rPr lang="ru-RU" dirty="0" smtClean="0"/>
              <a:t>ктивной жизненной позиции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осуществление деятельности по развитию социальной активности пожилых людей</a:t>
            </a:r>
          </a:p>
          <a:p>
            <a:r>
              <a:rPr lang="ru-RU" dirty="0" smtClean="0"/>
              <a:t>взаимодействие добровольцев, волонтёров с данными категориями граждан по направлениям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862">
        <p:fade/>
      </p:transition>
    </mc:Choice>
    <mc:Fallback xmlns="">
      <p:transition spd="slow" advTm="14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5899"/>
            <a:ext cx="7594599" cy="4334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10">
        <p:fade/>
      </p:transition>
    </mc:Choice>
    <mc:Fallback xmlns="">
      <p:transition spd="slow" advTm="5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59" y="128747"/>
            <a:ext cx="5622971" cy="701040"/>
          </a:xfrm>
        </p:spPr>
        <p:txBody>
          <a:bodyPr/>
          <a:lstStyle/>
          <a:p>
            <a:r>
              <a:rPr lang="ru-RU" dirty="0"/>
              <a:t>Здоровый образ жизни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68" y="829787"/>
            <a:ext cx="3313217" cy="2484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72" y="829787"/>
            <a:ext cx="3313219" cy="248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9" y="3639025"/>
            <a:ext cx="3460206" cy="259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12" y="3639027"/>
            <a:ext cx="3386135" cy="259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10112" y="1877645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Йога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49285" y="4397994"/>
            <a:ext cx="347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Скандинавская      	ходьба</a:t>
            </a:r>
            <a:endParaRPr lang="ru-R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929">
        <p:fade/>
      </p:transition>
    </mc:Choice>
    <mc:Fallback xmlns="">
      <p:transition spd="slow" advTm="7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96102" y="110899"/>
            <a:ext cx="8013474" cy="6618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Спортивно - игровые состязания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9" y="1172393"/>
            <a:ext cx="4678176" cy="3412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01" y="2486680"/>
            <a:ext cx="4676553" cy="341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5252599" y="1468886"/>
            <a:ext cx="6313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Папа, Мама, Я -  спортивная 					семья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2297" y="5315121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Гонка на самокатах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00">
        <p:fade/>
      </p:transition>
    </mc:Choice>
    <mc:Fallback xmlns="">
      <p:transition spd="slow" advTm="6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65" y="106680"/>
            <a:ext cx="9424988" cy="723900"/>
          </a:xfrm>
        </p:spPr>
        <p:txBody>
          <a:bodyPr/>
          <a:lstStyle/>
          <a:p>
            <a:r>
              <a:rPr lang="ru-RU" dirty="0" smtClean="0"/>
              <a:t>Культурно – массовые мероприятия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5" y="2239759"/>
            <a:ext cx="4558712" cy="3575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75" y="2241368"/>
            <a:ext cx="4558712" cy="3574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5578" y="146017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Вечер поэзии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070" y="1460178"/>
            <a:ext cx="3631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Музей искусств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284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87">
        <p:fade/>
      </p:transition>
    </mc:Choice>
    <mc:Fallback xmlns="">
      <p:transition spd="slow" advTm="5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92" y="246552"/>
            <a:ext cx="8846742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Календарные и народные праздники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1" y="2037252"/>
            <a:ext cx="5099432" cy="334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46" y="2037252"/>
            <a:ext cx="6319700" cy="334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681" y="5704244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Поздравление ветеранов к 9 Мая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5123" y="570424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День</a:t>
            </a:r>
            <a:r>
              <a:rPr lang="ru-RU" sz="2400" dirty="0" smtClean="0"/>
              <a:t> </a:t>
            </a:r>
            <a:r>
              <a:rPr lang="ru-RU" sz="2400" b="1" dirty="0" smtClean="0"/>
              <a:t>соседей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18">
        <p:fade/>
      </p:transition>
    </mc:Choice>
    <mc:Fallback xmlns="">
      <p:transition spd="slow" advTm="7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10" y="200297"/>
            <a:ext cx="6458994" cy="714103"/>
          </a:xfrm>
        </p:spPr>
        <p:txBody>
          <a:bodyPr/>
          <a:lstStyle/>
          <a:p>
            <a:r>
              <a:rPr lang="ru-RU" dirty="0" smtClean="0"/>
              <a:t>Мастерская Добрых Дел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10" y="1219646"/>
            <a:ext cx="3122642" cy="234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5" y="4103068"/>
            <a:ext cx="3119982" cy="2339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6" y="1219646"/>
            <a:ext cx="3122641" cy="2341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11" y="4103068"/>
            <a:ext cx="3122642" cy="2341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3" y="1449444"/>
            <a:ext cx="3915592" cy="4993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89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782">
        <p:fade/>
      </p:transition>
    </mc:Choice>
    <mc:Fallback xmlns="">
      <p:transition spd="slow" advTm="11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222069"/>
            <a:ext cx="3491343" cy="635726"/>
          </a:xfrm>
        </p:spPr>
        <p:txBody>
          <a:bodyPr/>
          <a:lstStyle/>
          <a:p>
            <a:pPr algn="ctr"/>
            <a:r>
              <a:rPr lang="ru-RU" dirty="0" smtClean="0"/>
              <a:t>Партнёры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3" y="1698171"/>
            <a:ext cx="3019495" cy="4349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91" y="1694749"/>
            <a:ext cx="3069771" cy="43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51">
        <p:fade/>
      </p:transition>
    </mc:Choice>
    <mc:Fallback xmlns="">
      <p:transition spd="slow" advTm="6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_win32" id="{2DF19879-E8F9-47C4-9B14-AA7F4DAEBAC7}" vid="{D0E0C379-9B18-4FB1-A7B8-0786C40C9A2B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105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Жизнь прекрасна</vt:lpstr>
      <vt:lpstr>Миссия</vt:lpstr>
      <vt:lpstr>Презентация PowerPoint</vt:lpstr>
      <vt:lpstr>Здоровый образ жизни</vt:lpstr>
      <vt:lpstr>Спортивно - игровые состязания</vt:lpstr>
      <vt:lpstr>Культурно – массовые мероприятия</vt:lpstr>
      <vt:lpstr>Календарные и народные праздники</vt:lpstr>
      <vt:lpstr>Мастерская Добрых Дел</vt:lpstr>
      <vt:lpstr>Партнёры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прекрасна</dc:title>
  <dc:creator>Aлександр Mедуницкий</dc:creator>
  <cp:lastModifiedBy>Aлександр Mедуницкий</cp:lastModifiedBy>
  <cp:revision>61</cp:revision>
  <dcterms:created xsi:type="dcterms:W3CDTF">2016-08-25T01:25:58Z</dcterms:created>
  <dcterms:modified xsi:type="dcterms:W3CDTF">2021-09-14T17:10:12Z</dcterms:modified>
</cp:coreProperties>
</file>