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694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28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283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843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358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07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6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490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557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10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98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C38AD-FBB1-4E9C-BDD1-00E15660CB99}" type="datetimeFigureOut">
              <a:rPr lang="ru-RU" smtClean="0"/>
              <a:t>31.08.2022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6CE67-DFBA-4F3E-8A2D-9A798C0AB4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0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microsoft.com/office/2007/relationships/hdphoto" Target="../media/hdphoto2.wdp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95686"/>
            <a:ext cx="7772400" cy="1102519"/>
          </a:xfrm>
        </p:spPr>
        <p:txBody>
          <a:bodyPr>
            <a:noAutofit/>
          </a:bodyPr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  <a:cs typeface="Fulbo Argenta" pitchFamily="2" charset="-79"/>
              </a:rPr>
              <a:t>Фонд поддержки социальных инициатив «Импульс»</a:t>
            </a:r>
            <a:endParaRPr lang="ru-RU" sz="72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  <a:cs typeface="Fulbo Argenta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870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470"/>
            <a:ext cx="8229600" cy="857250"/>
          </a:xfrm>
        </p:spPr>
        <p:txBody>
          <a:bodyPr/>
          <a:lstStyle/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Итоги 2021 года</a:t>
            </a:r>
            <a:endParaRPr lang="ru-RU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43558"/>
            <a:ext cx="8928992" cy="3816423"/>
          </a:xfrm>
        </p:spPr>
        <p:txBody>
          <a:bodyPr>
            <a:normAutofit fontScale="25000" lnSpcReduction="20000"/>
          </a:bodyPr>
          <a:lstStyle/>
          <a:p>
            <a:pPr marL="1800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72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Количественные показатели деятельности, проведенной в 2021 году (по социальным проектам):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1.Волонтерская деятельность: всего – 185 человек, в том числе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- подростковые - 109 человек;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- студенческие и молодежные -  29 человек;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- взрослое сообщество -  29 человека;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- «серебряные волонтеры» -  5 человек;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- благотворители - 13 человек.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2.Центр гуманитарной помощи: получили помощь 1202 семьи, принесли в центр вещи и предметы обиход 871 человек.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3.Дети, получившие услуги по организации досуга в природных условиях туристского комплекса «Чепчугово» в рамках проекта «Здоровое тело и здоровый дух» - 410 человек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4.Дети, получившие услуги по организации досугово-оздоровительной деятельности в летний период в природных условиях туристского комплекса «Чепчугово» - 356 человек.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5. Выезды мобильной социально-</a:t>
            </a:r>
            <a:r>
              <a:rPr lang="ru-RU" sz="560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анимационой</a:t>
            </a: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 выездной бригады для проведения мероприятий и праздников в сельских школах в рамках акций и проектов: </a:t>
            </a: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6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всего выездов – 4 (проект «Новый год у ворот» - 4 выездов), количество сельских школ - 4 (село Успенское, деревни Касня, Новое Село, Черное)</a:t>
            </a:r>
          </a:p>
          <a:p>
            <a:pPr marL="180000" indent="342900">
              <a:lnSpc>
                <a:spcPct val="120000"/>
              </a:lnSpc>
              <a:spcBef>
                <a:spcPts val="0"/>
              </a:spcBef>
            </a:pPr>
            <a:endParaRPr lang="ru-RU" dirty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3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13692"/>
            <a:ext cx="9144000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Центр гуманитарной помощи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pic>
        <p:nvPicPr>
          <p:cNvPr id="5" name="Picture 5" descr="D:\Новая папка (2)\Root\Фото\отобранные для мероприятий\фото для ЦГП\DSC_09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43558"/>
            <a:ext cx="1911386" cy="1274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Новая папка (2)\Root\Фото\МВШ\Фото\19.05 формирование наборов\DSC_09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43558"/>
            <a:ext cx="1911386" cy="127425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Новая папка (2)\Root\Фото\Правосл. Праздники\Рождество\2021\ЦГП\ОТОБРАННЫЕ\4u07SfQlQ2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5" y="2201222"/>
            <a:ext cx="1512168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Новая папка (2)\Root\Фото\Правосл. Праздники\Рождество\2021\ЦГП\ОТОБРАННЫЕ\PHOTO-2020-12-17-15-26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61" y="2201222"/>
            <a:ext cx="1512168" cy="20162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427984" y="843558"/>
            <a:ext cx="4608512" cy="3816423"/>
          </a:xfrm>
        </p:spPr>
        <p:txBody>
          <a:bodyPr>
            <a:normAutofit/>
          </a:bodyPr>
          <a:lstStyle/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В Центр гуманитарной помощи (ЦГП) обратилось многодетных и особо нуждающихся семей и получили помощь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1202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 семьи;</a:t>
            </a:r>
          </a:p>
          <a:p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Непосредственно в ЦГП обратились, сдали вещи и предметы домашнего обихода </a:t>
            </a:r>
            <a:r>
              <a:rPr lang="ru-RU" sz="28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871</a:t>
            </a:r>
            <a:r>
              <a:rPr lang="ru-RU" sz="2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 человек.</a:t>
            </a:r>
            <a:endParaRPr lang="ru-RU" sz="48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13692"/>
            <a:ext cx="9144000" cy="857250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Помощь в работе с детьми с ОВЗ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4608512" cy="3816423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Досуговый центр для семей, воспитывающих детей с ментальной инвалидностью (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дауны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, </a:t>
            </a:r>
            <a:r>
              <a:rPr lang="ru-RU" sz="2400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аутисты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, ДЦП и другие). По субботам организованы специальные встречи, занятия, социально-адаптационные площадки. Постоянный состав Клуба – 39 семей, 47 детей.</a:t>
            </a:r>
            <a:endParaRPr lang="ru-RU" sz="4400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pic>
        <p:nvPicPr>
          <p:cNvPr id="11" name="Picture 6" descr="C:\Users\Центр\Desktop\459e3bf1ac82a57bf1412f21ecd9e9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159" y="2764818"/>
            <a:ext cx="2086662" cy="1391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:\Users\Центр\Desktop\e5a7003a300a85a3ea428d6b301ec4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79795"/>
            <a:ext cx="2088232" cy="1392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Центр\Desktop\7bf4bd4281e253abcfdc66ad63ef91e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819" y="2764818"/>
            <a:ext cx="2086662" cy="1391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Центр\Desktop\7df5e9276416ae3698c0bae783e3b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79795"/>
            <a:ext cx="2088233" cy="139215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34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30324"/>
            <a:ext cx="9144000" cy="8572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Проведение акции 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«Сладость в радость» и «Новый год у ворот»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427984" y="1131591"/>
            <a:ext cx="4608512" cy="3600399"/>
          </a:xfrm>
        </p:spPr>
        <p:txBody>
          <a:bodyPr>
            <a:no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Сформировано 386 подарков для передачи сельским детям, детям из многодетных семей и детям волонтеров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Организация выездов в села для проведения на улице новогодних анимационно-развлекательных программ с вручением подарков. Проведение новогодней анимационно-развлекательной программы в КВЦ, в Досуговом центре и проведение раздачи новогодних подарков в ЦГП с акцией «Письмо и рисунок Деду Морозу»: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167 - сельские дети,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34 - детей-инвалидов,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35 – «трудные дети» из проекта «Сила духа»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17 – учащиеся МБОУ СШ №9,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106- учащиеся МБУ ДО </a:t>
            </a:r>
            <a:r>
              <a:rPr lang="ru-RU" sz="140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ЦРДиП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 «Витамин»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24 – дети сотрудников и волонтеров</a:t>
            </a:r>
          </a:p>
          <a:p>
            <a:endParaRPr lang="ru-RU" sz="14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pic>
        <p:nvPicPr>
          <p:cNvPr id="11" name="Picture 4" descr="D:\Новая папка (2)\Root\Фото\Правосл. Праздники\Рождество\2021\Сладость в радость\СШ 2\PHOTO-2020-12-13-14-38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16" y="1284066"/>
            <a:ext cx="1920213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Новая папка (2)\Root\Фото\Правосл. Праздники\Рождество\2021\Сладость в радость\ВМК\04.12 Медколедж\IMG_3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96" y="1284066"/>
            <a:ext cx="1876674" cy="14401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Новая папка (2)\Root\Фото\Правосл. Праздники\Рождество\2021\Касня\DSC_05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77921"/>
            <a:ext cx="2025020" cy="13500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D:\Новая папка (2)\Root\Фото\Правосл. Праздники\Рождество\2021\Успенское\DSC_03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357" y="2877921"/>
            <a:ext cx="2015552" cy="13437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0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-13692"/>
            <a:ext cx="9144000" cy="8572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Основные мероприятия и акции, проведенные в 2021 году </a:t>
            </a:r>
            <a:endParaRPr lang="ru-RU" sz="32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0" y="771550"/>
            <a:ext cx="5292080" cy="4032448"/>
          </a:xfrm>
        </p:spPr>
        <p:txBody>
          <a:bodyPr>
            <a:noAutofit/>
          </a:bodyPr>
          <a:lstStyle/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Проведение мероприятия в рамках общероссийской акции #</a:t>
            </a:r>
            <a:r>
              <a:rPr lang="ru-RU" sz="105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ГодКакМыВместе</a:t>
            </a:r>
            <a:endParaRPr lang="ru-RU" sz="105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команды учреждения в интеллектуальной игре, посвященной 60-тилетию полета в космос Ю.А. Гагарина (по линии партийного проекта Единой России)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волонтеров в торжественном митинге, посвященном 79ой годовщине со дня гибели М.Г. Ефремова 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волонтеров в торжественном митинге, посвященном 12 годовщине присвоение Вязьме статуса «Город воинской славы»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волонтеров в проведении городского </a:t>
            </a:r>
            <a:r>
              <a:rPr lang="ru-RU" sz="105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квеста</a:t>
            </a:r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 «Летописи славные страницы», посвященного 12 годовщине присвоения Вязьме статуса «Город воинской славы»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 Параде Победы: акция Георгиевская ленточка, прохождение на Параде и участие в оцеплении 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 добровольческой патриотической акции по уборке мемориала воинам Западного и Резервного фронтов в с. </a:t>
            </a:r>
            <a:r>
              <a:rPr lang="ru-RU" sz="105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Богородицское</a:t>
            </a:r>
            <a:endParaRPr lang="ru-RU" sz="105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Организация и проведение акции в честь Дня российского флага 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Участие в организации и проведении праздника Яблочный Спас на территории музея-заповедника «</a:t>
            </a:r>
            <a:r>
              <a:rPr lang="ru-RU" sz="105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Хмелита</a:t>
            </a:r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»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Организация выезда в контактный зоопарк – зооферма «Мой мир» - для целевой группы проекта «Сила духа» при поддержке МО МВД России «Вяземский» </a:t>
            </a:r>
          </a:p>
          <a:p>
            <a:r>
              <a:rPr lang="ru-RU" sz="105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Организация и проведение итогового волонтерского форума «Время добрых дел», посвященного Всемирному Дню волонтера в КВЦ</a:t>
            </a:r>
          </a:p>
        </p:txBody>
      </p:sp>
      <p:pic>
        <p:nvPicPr>
          <p:cNvPr id="8" name="Picture 2" descr="https://sun9-42.userapi.com/impg/O0WioFVcrlqQXoX8s0AaNWcF2uoUMgyDWbmO7g/vbluT-by-K8.jpg?size=1280x853&amp;quality=96&amp;sign=80b2cd09ee0240552a09c6040d28f2a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7734"/>
            <a:ext cx="1620633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sun9-27.userapi.com/impg/M1O0oKcMVPtKDCVrIYEFnnlzht52QqP1B35Mgw/QslaEptsMfE.jpg?size=1280x720&amp;quality=96&amp;sign=bb8be68211fcc34afcdf3779440c3b63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96" r="9096"/>
          <a:stretch/>
        </p:blipFill>
        <p:spPr bwMode="auto">
          <a:xfrm>
            <a:off x="5364087" y="2643878"/>
            <a:ext cx="1620633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un9-88.userapi.com/impg/meoDhkVtsWdTJFtdRoTOIVTGynrJbrTAYTqk1Q/ZAXKRZ2SRsE.jpg?size=1280x853&amp;quality=96&amp;sign=1b3f9958e275972b16990becdbc2ee9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88" y="2643878"/>
            <a:ext cx="1620633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D:\Новая папка (2)\Root\Фото\Акции\03.03.2021 Акция МыВместе Апельсины\WhatsApp Image 2021-03-03 at 13.10.53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001" y="1347734"/>
            <a:ext cx="1443006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5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130324"/>
            <a:ext cx="9144000" cy="8572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Туристский лагерь палаточного типа «Чепчугово»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3059832" y="1131591"/>
            <a:ext cx="5976664" cy="3600399"/>
          </a:xfrm>
        </p:spPr>
        <p:txBody>
          <a:bodyPr>
            <a:noAutofit/>
          </a:bodyPr>
          <a:lstStyle/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В мае 2021 года было проведено 12 Дней здоровья для учащихся 4х классов школ города и района и их родителей, в которых принято участие 627 человек;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3- 4 июня прошел волонтерский сбор для студентов и преподавателей СОГБПОУ «Вяземский политехнический техникум», участниками которого стали 27 человек;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с 7 июня по 15 августа  проведены 7 профильных мероприятий, участниками которых стали 356 ребят из Вяземского и других районов Смоленской области, в том числе прошли ставшие уже традиционными летние сборы младших командиров «</a:t>
            </a:r>
            <a:r>
              <a:rPr lang="ru-RU" sz="1400" dirty="0" err="1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Юнармии</a:t>
            </a:r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» и форум по добровольчеству, два региональных мероприятия патриотической направленности совместно с СООО ПО «Долг» и СОГКУ «Центр патриотического воспитания и допризывной подготовки «Долг», и впервые  был проведен совместно с МО МВД России «Вяземский» познавательно-туристский квест «Экстрим» для подростков с противоправным поведением и детей из социально опасных семей; </a:t>
            </a:r>
          </a:p>
          <a:p>
            <a:r>
              <a:rPr lang="ru-RU" sz="1400" dirty="0" smtClean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latin typeface="Aire Exterior" panose="020B0606020202020204" pitchFamily="34" charset="0"/>
              </a:rPr>
              <a:t>совместно со СОГКУ «Центр патриотического воспитания и допризывной подготовки «Долг» в сентябре проведено региональное мероприятие-обучение «Полевая лаборатория «Солдатский медальон».</a:t>
            </a:r>
          </a:p>
          <a:p>
            <a:endParaRPr lang="ru-RU" sz="1400" dirty="0" smtClean="0">
              <a:ln w="3175">
                <a:solidFill>
                  <a:schemeClr val="tx1"/>
                </a:solidFill>
              </a:ln>
              <a:solidFill>
                <a:srgbClr val="C00000"/>
              </a:solidFill>
              <a:latin typeface="Aire Exterior" panose="020B0606020202020204" pitchFamily="34" charset="0"/>
            </a:endParaRPr>
          </a:p>
        </p:txBody>
      </p:sp>
      <p:pic>
        <p:nvPicPr>
          <p:cNvPr id="16" name="Picture 8" descr="D:\Новая папка (2)\Root\Фото\Лагерь\Чепчугово 2021\101D3100\DSC_00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507854"/>
            <a:ext cx="16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чепчугово волонтеры\114D3100\DSC_0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571750"/>
            <a:ext cx="16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E:\6 смена 2021 г. Экстрим\Фото квеста Экстрим\2 день\WhatsApp Image 2021-08-12 at 16.14.27 (1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51790"/>
            <a:ext cx="1443006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E:\Для Смоленска\DSC_05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87574"/>
            <a:ext cx="1620000" cy="108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0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751</Words>
  <Application>Microsoft Office PowerPoint</Application>
  <PresentationFormat>Экран (16:9)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Фонд поддержки социальных инициатив «Импульс»</vt:lpstr>
      <vt:lpstr>Итоги 2021 года</vt:lpstr>
      <vt:lpstr>Центр гуманитарной помощи</vt:lpstr>
      <vt:lpstr>Помощь в работе с детьми с ОВЗ</vt:lpstr>
      <vt:lpstr>Проведение акции  «Сладость в радость» и «Новый год у ворот»</vt:lpstr>
      <vt:lpstr>Основные мероприятия и акции, проведенные в 2021 году </vt:lpstr>
      <vt:lpstr>Туристский лагерь палаточного типа «Чепчугово»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Фонд поддержки</dc:title>
  <dc:creator>Центр</dc:creator>
  <cp:lastModifiedBy>Центр</cp:lastModifiedBy>
  <cp:revision>7</cp:revision>
  <dcterms:created xsi:type="dcterms:W3CDTF">2022-08-31T12:18:45Z</dcterms:created>
  <dcterms:modified xsi:type="dcterms:W3CDTF">2022-08-31T12:52:15Z</dcterms:modified>
</cp:coreProperties>
</file>