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6" r:id="rId4"/>
    <p:sldId id="270" r:id="rId5"/>
    <p:sldId id="269" r:id="rId6"/>
    <p:sldId id="268" r:id="rId7"/>
    <p:sldId id="271" r:id="rId8"/>
    <p:sldId id="267" r:id="rId9"/>
    <p:sldId id="273" r:id="rId10"/>
    <p:sldId id="275" r:id="rId11"/>
    <p:sldId id="261" r:id="rId12"/>
    <p:sldId id="263" r:id="rId13"/>
    <p:sldId id="265" r:id="rId14"/>
    <p:sldId id="266" r:id="rId1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F6A"/>
    <a:srgbClr val="3B9137"/>
    <a:srgbClr val="F00A0A"/>
    <a:srgbClr val="D13B9F"/>
    <a:srgbClr val="0BD3DD"/>
    <a:srgbClr val="5D417E"/>
    <a:srgbClr val="3E4A83"/>
    <a:srgbClr val="3C7887"/>
    <a:srgbClr val="398C69"/>
    <a:srgbClr val="398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7" autoAdjust="0"/>
    <p:restoredTop sz="96730" autoAdjust="0"/>
  </p:normalViewPr>
  <p:slideViewPr>
    <p:cSldViewPr>
      <p:cViewPr varScale="1">
        <p:scale>
          <a:sx n="107" d="100"/>
          <a:sy n="107" d="100"/>
        </p:scale>
        <p:origin x="148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0000"/>
                </a:solidFill>
              </a:rPr>
              <a:t>Количество воспитанников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воспитанников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3C48-4169-939C-3BC36DD0777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3C48-4169-939C-3BC36DD0777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3C48-4169-939C-3BC36DD0777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3C48-4169-939C-3BC36DD077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0-3 лет</c:v>
                </c:pt>
                <c:pt idx="1">
                  <c:v>4-6 лет</c:v>
                </c:pt>
                <c:pt idx="2">
                  <c:v>7-14 лет</c:v>
                </c:pt>
                <c:pt idx="3">
                  <c:v>15-18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46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19-4135-AA59-1BC6A17CA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15C4FE-32C9-41D7-89BF-8EEAE2206ADA}" type="doc">
      <dgm:prSet loTypeId="urn:microsoft.com/office/officeart/2005/8/layout/cycle6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2708C27-2CF8-413B-8AAE-DFAE2453414A}">
      <dgm:prSet phldrT="[Текст]"/>
      <dgm:spPr/>
      <dgm:t>
        <a:bodyPr/>
        <a:lstStyle/>
        <a:p>
          <a:r>
            <a:rPr lang="ru-RU" dirty="0"/>
            <a:t>Социально-бытовые</a:t>
          </a:r>
        </a:p>
      </dgm:t>
    </dgm:pt>
    <dgm:pt modelId="{07301ED2-7970-4CF3-BECC-CA319B01E7B7}" type="parTrans" cxnId="{F9A5A02C-F801-4DC6-BA70-4D58CAD9C043}">
      <dgm:prSet/>
      <dgm:spPr/>
      <dgm:t>
        <a:bodyPr/>
        <a:lstStyle/>
        <a:p>
          <a:endParaRPr lang="ru-RU"/>
        </a:p>
      </dgm:t>
    </dgm:pt>
    <dgm:pt modelId="{EBC8C05B-5A3B-4E01-A030-6952170598EF}" type="sibTrans" cxnId="{F9A5A02C-F801-4DC6-BA70-4D58CAD9C043}">
      <dgm:prSet/>
      <dgm:spPr/>
      <dgm:t>
        <a:bodyPr/>
        <a:lstStyle/>
        <a:p>
          <a:endParaRPr lang="ru-RU"/>
        </a:p>
      </dgm:t>
    </dgm:pt>
    <dgm:pt modelId="{47C537F9-F2E5-4A8D-86E3-7B68AB3469DD}">
      <dgm:prSet phldrT="[Текст]"/>
      <dgm:spPr/>
      <dgm:t>
        <a:bodyPr/>
        <a:lstStyle/>
        <a:p>
          <a:r>
            <a:rPr lang="ru-RU" dirty="0"/>
            <a:t>Социально-правовые</a:t>
          </a:r>
        </a:p>
      </dgm:t>
    </dgm:pt>
    <dgm:pt modelId="{4330BD1E-F129-4AB7-B335-92A83ED3C117}" type="parTrans" cxnId="{29272AD7-ED53-4A36-856B-6FB115A6FA75}">
      <dgm:prSet/>
      <dgm:spPr/>
      <dgm:t>
        <a:bodyPr/>
        <a:lstStyle/>
        <a:p>
          <a:endParaRPr lang="ru-RU"/>
        </a:p>
      </dgm:t>
    </dgm:pt>
    <dgm:pt modelId="{9DB738A3-EE03-43BE-8226-E85DDC56FDC6}" type="sibTrans" cxnId="{29272AD7-ED53-4A36-856B-6FB115A6FA75}">
      <dgm:prSet/>
      <dgm:spPr/>
      <dgm:t>
        <a:bodyPr/>
        <a:lstStyle/>
        <a:p>
          <a:endParaRPr lang="ru-RU"/>
        </a:p>
      </dgm:t>
    </dgm:pt>
    <dgm:pt modelId="{30AFB037-76E4-49B6-A73D-A326CECC4798}">
      <dgm:prSet phldrT="[Текст]"/>
      <dgm:spPr/>
      <dgm:t>
        <a:bodyPr/>
        <a:lstStyle/>
        <a:p>
          <a:r>
            <a:rPr lang="ru-RU" dirty="0"/>
            <a:t>Социально-трудовые</a:t>
          </a:r>
        </a:p>
      </dgm:t>
    </dgm:pt>
    <dgm:pt modelId="{5F93B91A-1D47-4A3D-9A24-69021143ED36}" type="parTrans" cxnId="{E68D0459-D519-4693-9047-6CFE83CB5104}">
      <dgm:prSet/>
      <dgm:spPr/>
      <dgm:t>
        <a:bodyPr/>
        <a:lstStyle/>
        <a:p>
          <a:endParaRPr lang="ru-RU"/>
        </a:p>
      </dgm:t>
    </dgm:pt>
    <dgm:pt modelId="{2C3898D4-9DEC-4EE5-A6D8-03276B411CC1}" type="sibTrans" cxnId="{E68D0459-D519-4693-9047-6CFE83CB5104}">
      <dgm:prSet/>
      <dgm:spPr/>
      <dgm:t>
        <a:bodyPr/>
        <a:lstStyle/>
        <a:p>
          <a:endParaRPr lang="ru-RU"/>
        </a:p>
      </dgm:t>
    </dgm:pt>
    <dgm:pt modelId="{E59FB5D2-C539-4E82-8844-9D0C6CB83DEA}">
      <dgm:prSet phldrT="[Текст]"/>
      <dgm:spPr/>
      <dgm:t>
        <a:bodyPr/>
        <a:lstStyle/>
        <a:p>
          <a:r>
            <a:rPr lang="ru-RU" dirty="0"/>
            <a:t>Социально-педагогические</a:t>
          </a:r>
        </a:p>
      </dgm:t>
    </dgm:pt>
    <dgm:pt modelId="{5C55C5D0-CB59-48A2-8969-581310A89E42}" type="parTrans" cxnId="{7A451833-5D18-4021-A75C-232227A0D7DD}">
      <dgm:prSet/>
      <dgm:spPr/>
      <dgm:t>
        <a:bodyPr/>
        <a:lstStyle/>
        <a:p>
          <a:endParaRPr lang="ru-RU"/>
        </a:p>
      </dgm:t>
    </dgm:pt>
    <dgm:pt modelId="{067EBBFD-C1EB-48C6-8743-4E1AD6F8E0D9}" type="sibTrans" cxnId="{7A451833-5D18-4021-A75C-232227A0D7DD}">
      <dgm:prSet/>
      <dgm:spPr/>
      <dgm:t>
        <a:bodyPr/>
        <a:lstStyle/>
        <a:p>
          <a:endParaRPr lang="ru-RU"/>
        </a:p>
      </dgm:t>
    </dgm:pt>
    <dgm:pt modelId="{58004966-1632-463A-95D4-B8D21C6318D9}">
      <dgm:prSet phldrT="[Текст]"/>
      <dgm:spPr/>
      <dgm:t>
        <a:bodyPr/>
        <a:lstStyle/>
        <a:p>
          <a:r>
            <a:rPr lang="ru-RU" dirty="0"/>
            <a:t>Социально-медицинские</a:t>
          </a:r>
        </a:p>
      </dgm:t>
    </dgm:pt>
    <dgm:pt modelId="{2A503522-172C-4F8C-AC8B-1DE52FF87B0B}" type="parTrans" cxnId="{D49887FA-D1EF-4DD8-8C42-8238F1D00434}">
      <dgm:prSet/>
      <dgm:spPr/>
      <dgm:t>
        <a:bodyPr/>
        <a:lstStyle/>
        <a:p>
          <a:endParaRPr lang="ru-RU"/>
        </a:p>
      </dgm:t>
    </dgm:pt>
    <dgm:pt modelId="{319641B0-292C-4086-9924-18D2F31E429A}" type="sibTrans" cxnId="{D49887FA-D1EF-4DD8-8C42-8238F1D00434}">
      <dgm:prSet/>
      <dgm:spPr/>
      <dgm:t>
        <a:bodyPr/>
        <a:lstStyle/>
        <a:p>
          <a:endParaRPr lang="ru-RU"/>
        </a:p>
      </dgm:t>
    </dgm:pt>
    <dgm:pt modelId="{42A8CA4D-8939-4FD6-8B1C-BAF3D26AA4C3}">
      <dgm:prSet/>
      <dgm:spPr/>
      <dgm:t>
        <a:bodyPr/>
        <a:lstStyle/>
        <a:p>
          <a:r>
            <a:rPr lang="ru-RU" dirty="0"/>
            <a:t>Социально-психологические</a:t>
          </a:r>
        </a:p>
      </dgm:t>
    </dgm:pt>
    <dgm:pt modelId="{22265388-C499-42BA-81D1-7C39EA91E67A}" type="parTrans" cxnId="{245545ED-DF66-46AE-B4DF-C2588CE98694}">
      <dgm:prSet/>
      <dgm:spPr/>
      <dgm:t>
        <a:bodyPr/>
        <a:lstStyle/>
        <a:p>
          <a:endParaRPr lang="ru-RU"/>
        </a:p>
      </dgm:t>
    </dgm:pt>
    <dgm:pt modelId="{75A9B071-9F75-47B5-BE41-F5DFC7974773}" type="sibTrans" cxnId="{245545ED-DF66-46AE-B4DF-C2588CE98694}">
      <dgm:prSet/>
      <dgm:spPr/>
      <dgm:t>
        <a:bodyPr/>
        <a:lstStyle/>
        <a:p>
          <a:endParaRPr lang="ru-RU"/>
        </a:p>
      </dgm:t>
    </dgm:pt>
    <dgm:pt modelId="{58EED9FC-5483-43C3-8DB8-7FA83A2E8C53}" type="pres">
      <dgm:prSet presAssocID="{1115C4FE-32C9-41D7-89BF-8EEAE2206ADA}" presName="cycle" presStyleCnt="0">
        <dgm:presLayoutVars>
          <dgm:dir/>
          <dgm:resizeHandles val="exact"/>
        </dgm:presLayoutVars>
      </dgm:prSet>
      <dgm:spPr/>
    </dgm:pt>
    <dgm:pt modelId="{7439E5ED-394C-4F96-8F95-D8727FE157F5}" type="pres">
      <dgm:prSet presAssocID="{A2708C27-2CF8-413B-8AAE-DFAE2453414A}" presName="node" presStyleLbl="node1" presStyleIdx="0" presStyleCnt="6">
        <dgm:presLayoutVars>
          <dgm:bulletEnabled val="1"/>
        </dgm:presLayoutVars>
      </dgm:prSet>
      <dgm:spPr/>
    </dgm:pt>
    <dgm:pt modelId="{E4C828FB-20B0-48F9-A07B-E07C7EB6AA1E}" type="pres">
      <dgm:prSet presAssocID="{A2708C27-2CF8-413B-8AAE-DFAE2453414A}" presName="spNode" presStyleCnt="0"/>
      <dgm:spPr/>
    </dgm:pt>
    <dgm:pt modelId="{1E96B895-DFC8-429C-A33A-517C5219C251}" type="pres">
      <dgm:prSet presAssocID="{EBC8C05B-5A3B-4E01-A030-6952170598EF}" presName="sibTrans" presStyleLbl="sibTrans1D1" presStyleIdx="0" presStyleCnt="6"/>
      <dgm:spPr/>
    </dgm:pt>
    <dgm:pt modelId="{DBBE7F8B-9BA8-4E6F-A905-4F93A59A0658}" type="pres">
      <dgm:prSet presAssocID="{47C537F9-F2E5-4A8D-86E3-7B68AB3469DD}" presName="node" presStyleLbl="node1" presStyleIdx="1" presStyleCnt="6">
        <dgm:presLayoutVars>
          <dgm:bulletEnabled val="1"/>
        </dgm:presLayoutVars>
      </dgm:prSet>
      <dgm:spPr/>
    </dgm:pt>
    <dgm:pt modelId="{D1047698-0AEB-4F22-B472-2D6FE76FF314}" type="pres">
      <dgm:prSet presAssocID="{47C537F9-F2E5-4A8D-86E3-7B68AB3469DD}" presName="spNode" presStyleCnt="0"/>
      <dgm:spPr/>
    </dgm:pt>
    <dgm:pt modelId="{049E999D-0796-4576-80DE-5FD4C62EFC88}" type="pres">
      <dgm:prSet presAssocID="{9DB738A3-EE03-43BE-8226-E85DDC56FDC6}" presName="sibTrans" presStyleLbl="sibTrans1D1" presStyleIdx="1" presStyleCnt="6"/>
      <dgm:spPr/>
    </dgm:pt>
    <dgm:pt modelId="{24F29662-2F81-404A-AC4B-E191F2F6D44E}" type="pres">
      <dgm:prSet presAssocID="{30AFB037-76E4-49B6-A73D-A326CECC4798}" presName="node" presStyleLbl="node1" presStyleIdx="2" presStyleCnt="6">
        <dgm:presLayoutVars>
          <dgm:bulletEnabled val="1"/>
        </dgm:presLayoutVars>
      </dgm:prSet>
      <dgm:spPr/>
    </dgm:pt>
    <dgm:pt modelId="{63EBB4A1-BA8F-4248-BDE0-CED8C0360B6D}" type="pres">
      <dgm:prSet presAssocID="{30AFB037-76E4-49B6-A73D-A326CECC4798}" presName="spNode" presStyleCnt="0"/>
      <dgm:spPr/>
    </dgm:pt>
    <dgm:pt modelId="{80C953B6-C349-43AF-AAD1-5C15C843F534}" type="pres">
      <dgm:prSet presAssocID="{2C3898D4-9DEC-4EE5-A6D8-03276B411CC1}" presName="sibTrans" presStyleLbl="sibTrans1D1" presStyleIdx="2" presStyleCnt="6"/>
      <dgm:spPr/>
    </dgm:pt>
    <dgm:pt modelId="{EE63E9DF-F594-4FDC-B9A9-6F60B67423AA}" type="pres">
      <dgm:prSet presAssocID="{E59FB5D2-C539-4E82-8844-9D0C6CB83DEA}" presName="node" presStyleLbl="node1" presStyleIdx="3" presStyleCnt="6">
        <dgm:presLayoutVars>
          <dgm:bulletEnabled val="1"/>
        </dgm:presLayoutVars>
      </dgm:prSet>
      <dgm:spPr/>
    </dgm:pt>
    <dgm:pt modelId="{24FD3A4C-41A2-477B-9DF5-A1EB31BB9B0F}" type="pres">
      <dgm:prSet presAssocID="{E59FB5D2-C539-4E82-8844-9D0C6CB83DEA}" presName="spNode" presStyleCnt="0"/>
      <dgm:spPr/>
    </dgm:pt>
    <dgm:pt modelId="{5B829B6E-5AC9-4376-BD67-415B437BA42F}" type="pres">
      <dgm:prSet presAssocID="{067EBBFD-C1EB-48C6-8743-4E1AD6F8E0D9}" presName="sibTrans" presStyleLbl="sibTrans1D1" presStyleIdx="3" presStyleCnt="6"/>
      <dgm:spPr/>
    </dgm:pt>
    <dgm:pt modelId="{E4E7A436-1264-4086-9EEC-4DCEC060F814}" type="pres">
      <dgm:prSet presAssocID="{42A8CA4D-8939-4FD6-8B1C-BAF3D26AA4C3}" presName="node" presStyleLbl="node1" presStyleIdx="4" presStyleCnt="6">
        <dgm:presLayoutVars>
          <dgm:bulletEnabled val="1"/>
        </dgm:presLayoutVars>
      </dgm:prSet>
      <dgm:spPr/>
    </dgm:pt>
    <dgm:pt modelId="{39CAB0AC-1923-469F-AB1C-471DEC278C47}" type="pres">
      <dgm:prSet presAssocID="{42A8CA4D-8939-4FD6-8B1C-BAF3D26AA4C3}" presName="spNode" presStyleCnt="0"/>
      <dgm:spPr/>
    </dgm:pt>
    <dgm:pt modelId="{DEE4928B-F315-45CE-8733-3FDB9E57B70B}" type="pres">
      <dgm:prSet presAssocID="{75A9B071-9F75-47B5-BE41-F5DFC7974773}" presName="sibTrans" presStyleLbl="sibTrans1D1" presStyleIdx="4" presStyleCnt="6"/>
      <dgm:spPr/>
    </dgm:pt>
    <dgm:pt modelId="{6A9216F8-7BBA-43A9-8E3B-CB893687F54B}" type="pres">
      <dgm:prSet presAssocID="{58004966-1632-463A-95D4-B8D21C6318D9}" presName="node" presStyleLbl="node1" presStyleIdx="5" presStyleCnt="6">
        <dgm:presLayoutVars>
          <dgm:bulletEnabled val="1"/>
        </dgm:presLayoutVars>
      </dgm:prSet>
      <dgm:spPr/>
    </dgm:pt>
    <dgm:pt modelId="{4A50AB9B-7019-4484-9180-DDAA66838C9E}" type="pres">
      <dgm:prSet presAssocID="{58004966-1632-463A-95D4-B8D21C6318D9}" presName="spNode" presStyleCnt="0"/>
      <dgm:spPr/>
    </dgm:pt>
    <dgm:pt modelId="{2AA66EC5-74AE-450E-8CB4-BFA90C82867B}" type="pres">
      <dgm:prSet presAssocID="{319641B0-292C-4086-9924-18D2F31E429A}" presName="sibTrans" presStyleLbl="sibTrans1D1" presStyleIdx="5" presStyleCnt="6"/>
      <dgm:spPr/>
    </dgm:pt>
  </dgm:ptLst>
  <dgm:cxnLst>
    <dgm:cxn modelId="{325A3909-AE5C-44CB-8DA8-6E44BDE9E3DE}" type="presOf" srcId="{42A8CA4D-8939-4FD6-8B1C-BAF3D26AA4C3}" destId="{E4E7A436-1264-4086-9EEC-4DCEC060F814}" srcOrd="0" destOrd="0" presId="urn:microsoft.com/office/officeart/2005/8/layout/cycle6"/>
    <dgm:cxn modelId="{8B0CB915-1ADC-4FB0-8A20-A5CEBD889473}" type="presOf" srcId="{47C537F9-F2E5-4A8D-86E3-7B68AB3469DD}" destId="{DBBE7F8B-9BA8-4E6F-A905-4F93A59A0658}" srcOrd="0" destOrd="0" presId="urn:microsoft.com/office/officeart/2005/8/layout/cycle6"/>
    <dgm:cxn modelId="{BFBDB319-96ED-4589-8744-7BED7015FD5B}" type="presOf" srcId="{9DB738A3-EE03-43BE-8226-E85DDC56FDC6}" destId="{049E999D-0796-4576-80DE-5FD4C62EFC88}" srcOrd="0" destOrd="0" presId="urn:microsoft.com/office/officeart/2005/8/layout/cycle6"/>
    <dgm:cxn modelId="{F9A5A02C-F801-4DC6-BA70-4D58CAD9C043}" srcId="{1115C4FE-32C9-41D7-89BF-8EEAE2206ADA}" destId="{A2708C27-2CF8-413B-8AAE-DFAE2453414A}" srcOrd="0" destOrd="0" parTransId="{07301ED2-7970-4CF3-BECC-CA319B01E7B7}" sibTransId="{EBC8C05B-5A3B-4E01-A030-6952170598EF}"/>
    <dgm:cxn modelId="{7A451833-5D18-4021-A75C-232227A0D7DD}" srcId="{1115C4FE-32C9-41D7-89BF-8EEAE2206ADA}" destId="{E59FB5D2-C539-4E82-8844-9D0C6CB83DEA}" srcOrd="3" destOrd="0" parTransId="{5C55C5D0-CB59-48A2-8969-581310A89E42}" sibTransId="{067EBBFD-C1EB-48C6-8743-4E1AD6F8E0D9}"/>
    <dgm:cxn modelId="{3C070868-02DE-4492-B7D0-828FC137903B}" type="presOf" srcId="{75A9B071-9F75-47B5-BE41-F5DFC7974773}" destId="{DEE4928B-F315-45CE-8733-3FDB9E57B70B}" srcOrd="0" destOrd="0" presId="urn:microsoft.com/office/officeart/2005/8/layout/cycle6"/>
    <dgm:cxn modelId="{E6A95E73-9E91-4858-8540-3451C0CFD46A}" type="presOf" srcId="{2C3898D4-9DEC-4EE5-A6D8-03276B411CC1}" destId="{80C953B6-C349-43AF-AAD1-5C15C843F534}" srcOrd="0" destOrd="0" presId="urn:microsoft.com/office/officeart/2005/8/layout/cycle6"/>
    <dgm:cxn modelId="{CF371155-F307-4E8B-9B26-70B3E9AFB919}" type="presOf" srcId="{58004966-1632-463A-95D4-B8D21C6318D9}" destId="{6A9216F8-7BBA-43A9-8E3B-CB893687F54B}" srcOrd="0" destOrd="0" presId="urn:microsoft.com/office/officeart/2005/8/layout/cycle6"/>
    <dgm:cxn modelId="{4794D078-CA38-4A5D-BE37-8C5A1DCDE820}" type="presOf" srcId="{EBC8C05B-5A3B-4E01-A030-6952170598EF}" destId="{1E96B895-DFC8-429C-A33A-517C5219C251}" srcOrd="0" destOrd="0" presId="urn:microsoft.com/office/officeart/2005/8/layout/cycle6"/>
    <dgm:cxn modelId="{E68D0459-D519-4693-9047-6CFE83CB5104}" srcId="{1115C4FE-32C9-41D7-89BF-8EEAE2206ADA}" destId="{30AFB037-76E4-49B6-A73D-A326CECC4798}" srcOrd="2" destOrd="0" parTransId="{5F93B91A-1D47-4A3D-9A24-69021143ED36}" sibTransId="{2C3898D4-9DEC-4EE5-A6D8-03276B411CC1}"/>
    <dgm:cxn modelId="{4898DB95-1EA9-451D-9F0A-D2B92CCD70EC}" type="presOf" srcId="{A2708C27-2CF8-413B-8AAE-DFAE2453414A}" destId="{7439E5ED-394C-4F96-8F95-D8727FE157F5}" srcOrd="0" destOrd="0" presId="urn:microsoft.com/office/officeart/2005/8/layout/cycle6"/>
    <dgm:cxn modelId="{EC6CBF9A-1D45-4B13-AB64-F18351B5C164}" type="presOf" srcId="{067EBBFD-C1EB-48C6-8743-4E1AD6F8E0D9}" destId="{5B829B6E-5AC9-4376-BD67-415B437BA42F}" srcOrd="0" destOrd="0" presId="urn:microsoft.com/office/officeart/2005/8/layout/cycle6"/>
    <dgm:cxn modelId="{E33816A3-2298-42E4-9CC1-1429757E3901}" type="presOf" srcId="{1115C4FE-32C9-41D7-89BF-8EEAE2206ADA}" destId="{58EED9FC-5483-43C3-8DB8-7FA83A2E8C53}" srcOrd="0" destOrd="0" presId="urn:microsoft.com/office/officeart/2005/8/layout/cycle6"/>
    <dgm:cxn modelId="{359AC9A3-AC59-4E9B-802E-71AA5F8E8B02}" type="presOf" srcId="{30AFB037-76E4-49B6-A73D-A326CECC4798}" destId="{24F29662-2F81-404A-AC4B-E191F2F6D44E}" srcOrd="0" destOrd="0" presId="urn:microsoft.com/office/officeart/2005/8/layout/cycle6"/>
    <dgm:cxn modelId="{027E65C3-930C-415E-8B21-11EF74378224}" type="presOf" srcId="{319641B0-292C-4086-9924-18D2F31E429A}" destId="{2AA66EC5-74AE-450E-8CB4-BFA90C82867B}" srcOrd="0" destOrd="0" presId="urn:microsoft.com/office/officeart/2005/8/layout/cycle6"/>
    <dgm:cxn modelId="{0BD7F5D2-755E-4D7D-AC61-8D5411C7FCFF}" type="presOf" srcId="{E59FB5D2-C539-4E82-8844-9D0C6CB83DEA}" destId="{EE63E9DF-F594-4FDC-B9A9-6F60B67423AA}" srcOrd="0" destOrd="0" presId="urn:microsoft.com/office/officeart/2005/8/layout/cycle6"/>
    <dgm:cxn modelId="{29272AD7-ED53-4A36-856B-6FB115A6FA75}" srcId="{1115C4FE-32C9-41D7-89BF-8EEAE2206ADA}" destId="{47C537F9-F2E5-4A8D-86E3-7B68AB3469DD}" srcOrd="1" destOrd="0" parTransId="{4330BD1E-F129-4AB7-B335-92A83ED3C117}" sibTransId="{9DB738A3-EE03-43BE-8226-E85DDC56FDC6}"/>
    <dgm:cxn modelId="{245545ED-DF66-46AE-B4DF-C2588CE98694}" srcId="{1115C4FE-32C9-41D7-89BF-8EEAE2206ADA}" destId="{42A8CA4D-8939-4FD6-8B1C-BAF3D26AA4C3}" srcOrd="4" destOrd="0" parTransId="{22265388-C499-42BA-81D1-7C39EA91E67A}" sibTransId="{75A9B071-9F75-47B5-BE41-F5DFC7974773}"/>
    <dgm:cxn modelId="{D49887FA-D1EF-4DD8-8C42-8238F1D00434}" srcId="{1115C4FE-32C9-41D7-89BF-8EEAE2206ADA}" destId="{58004966-1632-463A-95D4-B8D21C6318D9}" srcOrd="5" destOrd="0" parTransId="{2A503522-172C-4F8C-AC8B-1DE52FF87B0B}" sibTransId="{319641B0-292C-4086-9924-18D2F31E429A}"/>
    <dgm:cxn modelId="{3BACE056-8D2D-4642-B54F-224423065583}" type="presParOf" srcId="{58EED9FC-5483-43C3-8DB8-7FA83A2E8C53}" destId="{7439E5ED-394C-4F96-8F95-D8727FE157F5}" srcOrd="0" destOrd="0" presId="urn:microsoft.com/office/officeart/2005/8/layout/cycle6"/>
    <dgm:cxn modelId="{35BB9FEC-6A61-4440-B7E5-BD849324934D}" type="presParOf" srcId="{58EED9FC-5483-43C3-8DB8-7FA83A2E8C53}" destId="{E4C828FB-20B0-48F9-A07B-E07C7EB6AA1E}" srcOrd="1" destOrd="0" presId="urn:microsoft.com/office/officeart/2005/8/layout/cycle6"/>
    <dgm:cxn modelId="{FB8E94E6-0692-40C7-842F-AB998A552190}" type="presParOf" srcId="{58EED9FC-5483-43C3-8DB8-7FA83A2E8C53}" destId="{1E96B895-DFC8-429C-A33A-517C5219C251}" srcOrd="2" destOrd="0" presId="urn:microsoft.com/office/officeart/2005/8/layout/cycle6"/>
    <dgm:cxn modelId="{E00288FC-CD2B-42EB-B1B5-9F638305BFA7}" type="presParOf" srcId="{58EED9FC-5483-43C3-8DB8-7FA83A2E8C53}" destId="{DBBE7F8B-9BA8-4E6F-A905-4F93A59A0658}" srcOrd="3" destOrd="0" presId="urn:microsoft.com/office/officeart/2005/8/layout/cycle6"/>
    <dgm:cxn modelId="{615A12CE-4561-4CEC-A8D7-BD5FD8BAE920}" type="presParOf" srcId="{58EED9FC-5483-43C3-8DB8-7FA83A2E8C53}" destId="{D1047698-0AEB-4F22-B472-2D6FE76FF314}" srcOrd="4" destOrd="0" presId="urn:microsoft.com/office/officeart/2005/8/layout/cycle6"/>
    <dgm:cxn modelId="{CB18F09F-1899-4CE0-BD76-02EDD0F8F9F1}" type="presParOf" srcId="{58EED9FC-5483-43C3-8DB8-7FA83A2E8C53}" destId="{049E999D-0796-4576-80DE-5FD4C62EFC88}" srcOrd="5" destOrd="0" presId="urn:microsoft.com/office/officeart/2005/8/layout/cycle6"/>
    <dgm:cxn modelId="{EED9B39C-235F-44D4-BB8D-6AF5F33B8EA1}" type="presParOf" srcId="{58EED9FC-5483-43C3-8DB8-7FA83A2E8C53}" destId="{24F29662-2F81-404A-AC4B-E191F2F6D44E}" srcOrd="6" destOrd="0" presId="urn:microsoft.com/office/officeart/2005/8/layout/cycle6"/>
    <dgm:cxn modelId="{11E1897A-2857-4187-A55F-88ADC677AC86}" type="presParOf" srcId="{58EED9FC-5483-43C3-8DB8-7FA83A2E8C53}" destId="{63EBB4A1-BA8F-4248-BDE0-CED8C0360B6D}" srcOrd="7" destOrd="0" presId="urn:microsoft.com/office/officeart/2005/8/layout/cycle6"/>
    <dgm:cxn modelId="{FF34E304-435D-45C9-BAFE-F5FE92FA4BE6}" type="presParOf" srcId="{58EED9FC-5483-43C3-8DB8-7FA83A2E8C53}" destId="{80C953B6-C349-43AF-AAD1-5C15C843F534}" srcOrd="8" destOrd="0" presId="urn:microsoft.com/office/officeart/2005/8/layout/cycle6"/>
    <dgm:cxn modelId="{1D919C81-81A1-4BA4-B9BF-8340A2033749}" type="presParOf" srcId="{58EED9FC-5483-43C3-8DB8-7FA83A2E8C53}" destId="{EE63E9DF-F594-4FDC-B9A9-6F60B67423AA}" srcOrd="9" destOrd="0" presId="urn:microsoft.com/office/officeart/2005/8/layout/cycle6"/>
    <dgm:cxn modelId="{1E9D2E48-39A5-422B-9FC4-3166B4703FC7}" type="presParOf" srcId="{58EED9FC-5483-43C3-8DB8-7FA83A2E8C53}" destId="{24FD3A4C-41A2-477B-9DF5-A1EB31BB9B0F}" srcOrd="10" destOrd="0" presId="urn:microsoft.com/office/officeart/2005/8/layout/cycle6"/>
    <dgm:cxn modelId="{76F24BBF-7F78-4228-98D5-D49FED82DB6A}" type="presParOf" srcId="{58EED9FC-5483-43C3-8DB8-7FA83A2E8C53}" destId="{5B829B6E-5AC9-4376-BD67-415B437BA42F}" srcOrd="11" destOrd="0" presId="urn:microsoft.com/office/officeart/2005/8/layout/cycle6"/>
    <dgm:cxn modelId="{43BA53AE-82FB-40B1-B98C-4D1D6E01408F}" type="presParOf" srcId="{58EED9FC-5483-43C3-8DB8-7FA83A2E8C53}" destId="{E4E7A436-1264-4086-9EEC-4DCEC060F814}" srcOrd="12" destOrd="0" presId="urn:microsoft.com/office/officeart/2005/8/layout/cycle6"/>
    <dgm:cxn modelId="{F84A9635-FC14-4545-AC02-711DD088C5DD}" type="presParOf" srcId="{58EED9FC-5483-43C3-8DB8-7FA83A2E8C53}" destId="{39CAB0AC-1923-469F-AB1C-471DEC278C47}" srcOrd="13" destOrd="0" presId="urn:microsoft.com/office/officeart/2005/8/layout/cycle6"/>
    <dgm:cxn modelId="{324319A7-897B-45CE-9235-10560659753B}" type="presParOf" srcId="{58EED9FC-5483-43C3-8DB8-7FA83A2E8C53}" destId="{DEE4928B-F315-45CE-8733-3FDB9E57B70B}" srcOrd="14" destOrd="0" presId="urn:microsoft.com/office/officeart/2005/8/layout/cycle6"/>
    <dgm:cxn modelId="{30F707E6-6886-410D-84AF-4B4F04684990}" type="presParOf" srcId="{58EED9FC-5483-43C3-8DB8-7FA83A2E8C53}" destId="{6A9216F8-7BBA-43A9-8E3B-CB893687F54B}" srcOrd="15" destOrd="0" presId="urn:microsoft.com/office/officeart/2005/8/layout/cycle6"/>
    <dgm:cxn modelId="{B2493EB3-783D-452F-8537-B76860E0E327}" type="presParOf" srcId="{58EED9FC-5483-43C3-8DB8-7FA83A2E8C53}" destId="{4A50AB9B-7019-4484-9180-DDAA66838C9E}" srcOrd="16" destOrd="0" presId="urn:microsoft.com/office/officeart/2005/8/layout/cycle6"/>
    <dgm:cxn modelId="{734D7C08-4CFD-47E4-B32E-BBB96C8F001E}" type="presParOf" srcId="{58EED9FC-5483-43C3-8DB8-7FA83A2E8C53}" destId="{2AA66EC5-74AE-450E-8CB4-BFA90C82867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9E5ED-394C-4F96-8F95-D8727FE157F5}">
      <dsp:nvSpPr>
        <dsp:cNvPr id="0" name=""/>
        <dsp:cNvSpPr/>
      </dsp:nvSpPr>
      <dsp:spPr>
        <a:xfrm>
          <a:off x="2755706" y="2009"/>
          <a:ext cx="1364842" cy="88714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Социально-бытовые</a:t>
          </a:r>
        </a:p>
      </dsp:txBody>
      <dsp:txXfrm>
        <a:off x="2799013" y="45316"/>
        <a:ext cx="1278228" cy="800533"/>
      </dsp:txXfrm>
    </dsp:sp>
    <dsp:sp modelId="{1E96B895-DFC8-429C-A33A-517C5219C251}">
      <dsp:nvSpPr>
        <dsp:cNvPr id="0" name=""/>
        <dsp:cNvSpPr/>
      </dsp:nvSpPr>
      <dsp:spPr>
        <a:xfrm>
          <a:off x="1347654" y="445582"/>
          <a:ext cx="4180946" cy="4180946"/>
        </a:xfrm>
        <a:custGeom>
          <a:avLst/>
          <a:gdLst/>
          <a:ahLst/>
          <a:cxnLst/>
          <a:rect l="0" t="0" r="0" b="0"/>
          <a:pathLst>
            <a:path>
              <a:moveTo>
                <a:pt x="2781620" y="117558"/>
              </a:moveTo>
              <a:arcTo wR="2090473" hR="2090473" stAng="17358377" swAng="1501635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E7F8B-9BA8-4E6F-A905-4F93A59A0658}">
      <dsp:nvSpPr>
        <dsp:cNvPr id="0" name=""/>
        <dsp:cNvSpPr/>
      </dsp:nvSpPr>
      <dsp:spPr>
        <a:xfrm>
          <a:off x="4566109" y="1047245"/>
          <a:ext cx="1364842" cy="887147"/>
        </a:xfrm>
        <a:prstGeom prst="roundRect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Социально-правовые</a:t>
          </a:r>
        </a:p>
      </dsp:txBody>
      <dsp:txXfrm>
        <a:off x="4609416" y="1090552"/>
        <a:ext cx="1278228" cy="800533"/>
      </dsp:txXfrm>
    </dsp:sp>
    <dsp:sp modelId="{049E999D-0796-4576-80DE-5FD4C62EFC88}">
      <dsp:nvSpPr>
        <dsp:cNvPr id="0" name=""/>
        <dsp:cNvSpPr/>
      </dsp:nvSpPr>
      <dsp:spPr>
        <a:xfrm>
          <a:off x="1347654" y="445582"/>
          <a:ext cx="4180946" cy="4180946"/>
        </a:xfrm>
        <a:custGeom>
          <a:avLst/>
          <a:gdLst/>
          <a:ahLst/>
          <a:cxnLst/>
          <a:rect l="0" t="0" r="0" b="0"/>
          <a:pathLst>
            <a:path>
              <a:moveTo>
                <a:pt x="4095922" y="1500344"/>
              </a:moveTo>
              <a:arcTo wR="2090473" hR="2090473" stAng="20616169" swAng="1967662"/>
            </a:path>
          </a:pathLst>
        </a:custGeom>
        <a:noFill/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29662-2F81-404A-AC4B-E191F2F6D44E}">
      <dsp:nvSpPr>
        <dsp:cNvPr id="0" name=""/>
        <dsp:cNvSpPr/>
      </dsp:nvSpPr>
      <dsp:spPr>
        <a:xfrm>
          <a:off x="4566109" y="3137718"/>
          <a:ext cx="1364842" cy="887147"/>
        </a:xfrm>
        <a:prstGeom prst="roundRect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Социально-трудовые</a:t>
          </a:r>
        </a:p>
      </dsp:txBody>
      <dsp:txXfrm>
        <a:off x="4609416" y="3181025"/>
        <a:ext cx="1278228" cy="800533"/>
      </dsp:txXfrm>
    </dsp:sp>
    <dsp:sp modelId="{80C953B6-C349-43AF-AAD1-5C15C843F534}">
      <dsp:nvSpPr>
        <dsp:cNvPr id="0" name=""/>
        <dsp:cNvSpPr/>
      </dsp:nvSpPr>
      <dsp:spPr>
        <a:xfrm>
          <a:off x="1347654" y="445582"/>
          <a:ext cx="4180946" cy="4180946"/>
        </a:xfrm>
        <a:custGeom>
          <a:avLst/>
          <a:gdLst/>
          <a:ahLst/>
          <a:cxnLst/>
          <a:rect l="0" t="0" r="0" b="0"/>
          <a:pathLst>
            <a:path>
              <a:moveTo>
                <a:pt x="3551366" y="3585754"/>
              </a:moveTo>
              <a:arcTo wR="2090473" hR="2090473" stAng="2739988" swAng="1501635"/>
            </a:path>
          </a:pathLst>
        </a:custGeom>
        <a:noFill/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63E9DF-F594-4FDC-B9A9-6F60B67423AA}">
      <dsp:nvSpPr>
        <dsp:cNvPr id="0" name=""/>
        <dsp:cNvSpPr/>
      </dsp:nvSpPr>
      <dsp:spPr>
        <a:xfrm>
          <a:off x="2755706" y="4182955"/>
          <a:ext cx="1364842" cy="887147"/>
        </a:xfrm>
        <a:prstGeom prst="roundRect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Социально-педагогические</a:t>
          </a:r>
        </a:p>
      </dsp:txBody>
      <dsp:txXfrm>
        <a:off x="2799013" y="4226262"/>
        <a:ext cx="1278228" cy="800533"/>
      </dsp:txXfrm>
    </dsp:sp>
    <dsp:sp modelId="{5B829B6E-5AC9-4376-BD67-415B437BA42F}">
      <dsp:nvSpPr>
        <dsp:cNvPr id="0" name=""/>
        <dsp:cNvSpPr/>
      </dsp:nvSpPr>
      <dsp:spPr>
        <a:xfrm>
          <a:off x="1347654" y="445582"/>
          <a:ext cx="4180946" cy="4180946"/>
        </a:xfrm>
        <a:custGeom>
          <a:avLst/>
          <a:gdLst/>
          <a:ahLst/>
          <a:cxnLst/>
          <a:rect l="0" t="0" r="0" b="0"/>
          <a:pathLst>
            <a:path>
              <a:moveTo>
                <a:pt x="1399325" y="4063387"/>
              </a:moveTo>
              <a:arcTo wR="2090473" hR="2090473" stAng="6558377" swAng="1501635"/>
            </a:path>
          </a:pathLst>
        </a:custGeom>
        <a:noFill/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7A436-1264-4086-9EEC-4DCEC060F814}">
      <dsp:nvSpPr>
        <dsp:cNvPr id="0" name=""/>
        <dsp:cNvSpPr/>
      </dsp:nvSpPr>
      <dsp:spPr>
        <a:xfrm>
          <a:off x="945303" y="3137718"/>
          <a:ext cx="1364842" cy="887147"/>
        </a:xfrm>
        <a:prstGeom prst="roundRect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Социально-психологические</a:t>
          </a:r>
        </a:p>
      </dsp:txBody>
      <dsp:txXfrm>
        <a:off x="988610" y="3181025"/>
        <a:ext cx="1278228" cy="800533"/>
      </dsp:txXfrm>
    </dsp:sp>
    <dsp:sp modelId="{DEE4928B-F315-45CE-8733-3FDB9E57B70B}">
      <dsp:nvSpPr>
        <dsp:cNvPr id="0" name=""/>
        <dsp:cNvSpPr/>
      </dsp:nvSpPr>
      <dsp:spPr>
        <a:xfrm>
          <a:off x="1347654" y="445582"/>
          <a:ext cx="4180946" cy="4180946"/>
        </a:xfrm>
        <a:custGeom>
          <a:avLst/>
          <a:gdLst/>
          <a:ahLst/>
          <a:cxnLst/>
          <a:rect l="0" t="0" r="0" b="0"/>
          <a:pathLst>
            <a:path>
              <a:moveTo>
                <a:pt x="85024" y="2680601"/>
              </a:moveTo>
              <a:arcTo wR="2090473" hR="2090473" stAng="9816169" swAng="1967662"/>
            </a:path>
          </a:pathLst>
        </a:custGeom>
        <a:noFill/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9216F8-7BBA-43A9-8E3B-CB893687F54B}">
      <dsp:nvSpPr>
        <dsp:cNvPr id="0" name=""/>
        <dsp:cNvSpPr/>
      </dsp:nvSpPr>
      <dsp:spPr>
        <a:xfrm>
          <a:off x="945303" y="1047245"/>
          <a:ext cx="1364842" cy="887147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Социально-медицинские</a:t>
          </a:r>
        </a:p>
      </dsp:txBody>
      <dsp:txXfrm>
        <a:off x="988610" y="1090552"/>
        <a:ext cx="1278228" cy="800533"/>
      </dsp:txXfrm>
    </dsp:sp>
    <dsp:sp modelId="{2AA66EC5-74AE-450E-8CB4-BFA90C82867B}">
      <dsp:nvSpPr>
        <dsp:cNvPr id="0" name=""/>
        <dsp:cNvSpPr/>
      </dsp:nvSpPr>
      <dsp:spPr>
        <a:xfrm>
          <a:off x="1347654" y="445582"/>
          <a:ext cx="4180946" cy="4180946"/>
        </a:xfrm>
        <a:custGeom>
          <a:avLst/>
          <a:gdLst/>
          <a:ahLst/>
          <a:cxnLst/>
          <a:rect l="0" t="0" r="0" b="0"/>
          <a:pathLst>
            <a:path>
              <a:moveTo>
                <a:pt x="629579" y="595191"/>
              </a:moveTo>
              <a:arcTo wR="2090473" hR="2090473" stAng="13539988" swAng="1501635"/>
            </a:path>
          </a:pathLst>
        </a:custGeom>
        <a:noFill/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772816"/>
            <a:ext cx="7484368" cy="1470025"/>
          </a:xfrm>
        </p:spPr>
        <p:txBody>
          <a:bodyPr/>
          <a:lstStyle>
            <a:lvl1pPr>
              <a:defRPr b="1">
                <a:solidFill>
                  <a:schemeClr val="bg2">
                    <a:lumMod val="10000"/>
                  </a:schemeClr>
                </a:solidFill>
                <a:latin typeface="Century" pitchFamily="18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328498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25000"/>
                  </a:schemeClr>
                </a:solidFill>
                <a:latin typeface="Century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7E748-8E67-4247-9DAF-84C8D869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BFA72-2CEE-45B9-A1DE-1AEC505027D0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AAD822-36B3-4BF1-89A6-23C78C89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832328-093B-48DB-838E-43E5C55D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007D0-A19B-40A7-AB60-80ADBDFE69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765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F5F311-38B6-4156-B42C-B2911ADE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4FA75-FF70-44BD-841E-99045C9CF9FD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B4916-50B6-4913-BDC6-15066BCC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7E0EE0-A39B-4103-A1D8-7696E78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29081-093C-4542-85CA-9E528E96A5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934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D4F1F2-8F09-432B-BB9A-B888690DB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71010-8A0E-4998-8181-298C7939BFFF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DC861B-4CBD-4B1B-9B7B-3465A605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67CCCD-4D7E-4BBE-AF21-F6125858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0429A-6502-4CDB-AF5F-CFA142BDEA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642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56E047-8C66-4188-9CC7-11A50A45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3B98D-159F-494C-A53E-CF1DF765C08D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D9DA6-E046-4A82-8CB1-C0D8DE927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D4302-EAA0-4C49-AB63-4FE36F22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6BDA2-A976-420D-91A1-A35C257868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400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D4C78-1566-4385-BCA5-01923D857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7630B-4708-4AFD-AC64-F55DA7CD55E3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8CB813-308E-4FC9-B134-DF83A0CC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0293E1-4942-42EC-888F-95CAB20E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6B772-9935-4489-9B8A-C05B088F2F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23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1584B05-732F-4BEB-A2E1-B8FE5EAE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2AE54-6045-4E83-A7DD-19D902977BC0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6EF87D1-48D3-4C1A-9704-2FD522B9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53C7702-BB57-4FEF-8A74-9CDB6359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295E7-4D19-411C-8263-CBEA7034C9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850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D084A6B8-B81C-40E8-91BF-F3AE04B8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92B7A-62D6-4D52-BA2A-1B38938E1BFF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B26560F-FEE2-4707-B446-C1F7C0DD1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2DB1189-B50C-47DD-8053-8EFFB2F05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C794B-48C0-4A88-B8D6-8CE320A9BA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75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0F0770E4-BE81-4915-A25A-7203B24C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6B0A0-2054-4331-89C1-BB4772154DE5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EF8F0151-6933-49D5-A5E1-58C75D35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79660D43-CEB3-4DC4-96D9-247A6186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53CF4-A6A0-46F2-8B8F-359CA47A27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617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4342785-680E-4190-A8C8-F18EC190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CD2B1-6FE7-45B8-8F5E-0426DECE7593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2C044504-25B4-435D-BBFE-8B994EC1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4820BD8-65CB-441B-B839-AA1D5FCE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8B7D5-7D6A-4DA8-BF23-97F341EF62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444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03979B2-AB35-489E-BA89-D4C4FB5C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8D82B-B946-45D1-ABCC-6C7A792119B1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282F9AF-C99B-4163-A187-BE4D876B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8D35BC9-4243-479B-A619-B0A5C3E6B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55A88-4236-4C23-8A4B-3ABB14330A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293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0F0F73B-6599-4FEA-A4AD-AF7889F3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28D5-E678-4242-B17D-02DECCE9578F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4D57239-22B9-49D7-A201-51A4D9A1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79A9FA6-315B-418D-B94A-1FB7D26F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19199-F764-4D04-97C6-6004DBFC34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816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4BD97"/>
            </a:gs>
            <a:gs pos="21001">
              <a:srgbClr val="DDD9C3"/>
            </a:gs>
            <a:gs pos="46001">
              <a:srgbClr val="EEECE1"/>
            </a:gs>
            <a:gs pos="100000">
              <a:srgbClr val="EEECE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>
            <a:extLst>
              <a:ext uri="{FF2B5EF4-FFF2-40B4-BE49-F238E27FC236}">
                <a16:creationId xmlns:a16="http://schemas.microsoft.com/office/drawing/2014/main" id="{496A8B8C-E151-4B93-945C-C160148868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3497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>
            <a:extLst>
              <a:ext uri="{FF2B5EF4-FFF2-40B4-BE49-F238E27FC236}">
                <a16:creationId xmlns:a16="http://schemas.microsoft.com/office/drawing/2014/main" id="{B864BB7D-33F9-4FAB-98A7-563F43FA2D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8" name="Текст 2">
            <a:extLst>
              <a:ext uri="{FF2B5EF4-FFF2-40B4-BE49-F238E27FC236}">
                <a16:creationId xmlns:a16="http://schemas.microsoft.com/office/drawing/2014/main" id="{A673287A-D273-40E3-9CB5-A510AAF29C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619250" y="1600200"/>
            <a:ext cx="70675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32E8E5-5CF1-4A37-BA97-2339B135D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EAF902-7F84-4472-AE27-6300858C179C}" type="datetimeFigureOut">
              <a:rPr lang="ru-RU"/>
              <a:pPr>
                <a:defRPr/>
              </a:pPr>
              <a:t>31.05.2024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799CB-E5EF-4ACB-A366-7DD24DC03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B03F0-0D9B-4B72-AD79-2F51C87B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0254AD9-419F-4015-8BFA-AE2ED6E168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 kern="1200">
          <a:solidFill>
            <a:srgbClr val="1E1C11"/>
          </a:solidFill>
          <a:latin typeface="Century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1E1C11"/>
          </a:solidFill>
          <a:latin typeface="Century" panose="020406040505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1E1C11"/>
          </a:solidFill>
          <a:latin typeface="Century" panose="020406040505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1E1C11"/>
          </a:solidFill>
          <a:latin typeface="Century" panose="020406040505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1E1C11"/>
          </a:solidFill>
          <a:latin typeface="Century" panose="020406040505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1E1C11"/>
          </a:solidFill>
          <a:latin typeface="Century" panose="020406040505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1E1C11"/>
          </a:solidFill>
          <a:latin typeface="Century" panose="020406040505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1E1C11"/>
          </a:solidFill>
          <a:latin typeface="Century" panose="020406040505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rgbClr val="1E1C11"/>
          </a:solidFill>
          <a:latin typeface="Century" panose="020406040505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5CCD17F-0A98-4BA7-B871-348F8236E135}"/>
              </a:ext>
            </a:extLst>
          </p:cNvPr>
          <p:cNvGrpSpPr/>
          <p:nvPr/>
        </p:nvGrpSpPr>
        <p:grpSpPr>
          <a:xfrm>
            <a:off x="1783402" y="79885"/>
            <a:ext cx="1695450" cy="2645741"/>
            <a:chOff x="1783402" y="79885"/>
            <a:chExt cx="1695450" cy="2645741"/>
          </a:xfrm>
        </p:grpSpPr>
        <p:pic>
          <p:nvPicPr>
            <p:cNvPr id="2052" name="Рисунок 1">
              <a:extLst>
                <a:ext uri="{FF2B5EF4-FFF2-40B4-BE49-F238E27FC236}">
                  <a16:creationId xmlns:a16="http://schemas.microsoft.com/office/drawing/2014/main" id="{1D38B167-A1D9-4932-9DF0-225A53FDE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402" y="79885"/>
              <a:ext cx="1695450" cy="162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Рисунок 3">
              <a:extLst>
                <a:ext uri="{FF2B5EF4-FFF2-40B4-BE49-F238E27FC236}">
                  <a16:creationId xmlns:a16="http://schemas.microsoft.com/office/drawing/2014/main" id="{0A75DC3B-F722-4773-BBD4-7AC705B60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59" y="1755664"/>
              <a:ext cx="769937" cy="9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603D52-4FC2-47A4-BF10-A1338DD80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78013"/>
            <a:ext cx="4477795" cy="335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69142E-79AF-4B87-A4E6-6E169CEFAFA4}"/>
              </a:ext>
            </a:extLst>
          </p:cNvPr>
          <p:cNvSpPr/>
          <p:nvPr/>
        </p:nvSpPr>
        <p:spPr>
          <a:xfrm>
            <a:off x="4139952" y="5517232"/>
            <a:ext cx="4477795" cy="108012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272301, Запорожская область, г. Мелитополь,  2-й переулок Чехова, 33</a:t>
            </a:r>
            <a:r>
              <a:rPr kumimoji="0" lang="en-US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200" b="1" i="1" u="none" strike="noStrike" kern="1200" normalizeH="0" baseline="0" noProof="0" dirty="0">
              <a:ln w="0"/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тел. : </a:t>
            </a:r>
            <a:r>
              <a:rPr kumimoji="0" lang="ru-RU" sz="1200" b="1" i="1" u="sng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+7 990 001 2228</a:t>
            </a:r>
            <a:endParaRPr kumimoji="0" lang="ru-RU" sz="1200" b="1" i="1" u="none" strike="noStrike" kern="1200" normalizeH="0" baseline="0" noProof="0" dirty="0">
              <a:ln w="0"/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ru-RU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kumimoji="0" lang="ru-RU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1200" b="1" i="1" u="none" strike="noStrike" kern="1200" normalizeH="0" baseline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priut</a:t>
            </a:r>
            <a:r>
              <a:rPr kumimoji="0" lang="ru-RU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kumimoji="0" lang="en-US" sz="1200" b="1" i="1" u="none" strike="noStrike" kern="1200" normalizeH="0" baseline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kadry</a:t>
            </a:r>
            <a:r>
              <a:rPr kumimoji="0" lang="ru-RU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kumimoji="0" lang="en-US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kumimoji="0" lang="ru-RU" sz="1200" b="1" i="1" u="none" strike="noStrike" kern="1200" normalizeH="0" baseline="0" noProof="0" dirty="0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1200" b="1" i="1" u="none" strike="noStrike" kern="1200" normalizeH="0" baseline="0" noProof="0" dirty="0" err="1">
                <a:ln w="0"/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b="1" i="1" dirty="0">
              <a:ln w="0"/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14B139-2F23-4A4E-A54B-5FC340FE50F6}"/>
              </a:ext>
            </a:extLst>
          </p:cNvPr>
          <p:cNvSpPr/>
          <p:nvPr/>
        </p:nvSpPr>
        <p:spPr>
          <a:xfrm>
            <a:off x="3840634" y="318902"/>
            <a:ext cx="5076430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/>
            <a:r>
              <a:rPr lang="ru-RU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</a:t>
            </a:r>
            <a:br>
              <a:rPr lang="ru-RU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«МЕЛИТОПОЛЬСКИЙ ОБЛАСТНОЙ ЦЕНТР СОЦИАЛЬНО-ПСИХОЛОГИЧЕСКОЙ РЕАБИЛИТАЦИИ ДЕТЕЙ» МИНИСТЕРСТВА ТРУДА И СОЦИАЛЬНОЙ ПОЛИТИКИ ВОЕННО-ГРАЖДАНСКОЙ АДМИНИСТРАЦИИ </a:t>
            </a:r>
            <a:br>
              <a:rPr lang="ru-RU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ЗАПОРОЖСКОЙ ОБЛАСТИ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EF462A-D146-A72A-A1A2-72A4A47B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632"/>
            <a:ext cx="1694835" cy="2645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A28FF0-C51D-4DE9-8040-3D334742A3D4}"/>
              </a:ext>
            </a:extLst>
          </p:cNvPr>
          <p:cNvSpPr txBox="1"/>
          <p:nvPr/>
        </p:nvSpPr>
        <p:spPr>
          <a:xfrm>
            <a:off x="4190272" y="0"/>
            <a:ext cx="4176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85143-03A6-4A0A-92E5-90733188027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63136" y="654917"/>
            <a:ext cx="2663046" cy="253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3CD63F-6394-4FE9-84B0-2DF32A45DE5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95908" y="646332"/>
            <a:ext cx="2729843" cy="253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AE03B4-7712-401B-B783-E76F57CCCC1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8524" y="3177062"/>
            <a:ext cx="5722862" cy="3822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43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F58C452-6967-4307-89D3-50780122995A}"/>
              </a:ext>
            </a:extLst>
          </p:cNvPr>
          <p:cNvGrpSpPr/>
          <p:nvPr/>
        </p:nvGrpSpPr>
        <p:grpSpPr>
          <a:xfrm>
            <a:off x="1783402" y="79885"/>
            <a:ext cx="1695450" cy="2645741"/>
            <a:chOff x="1783402" y="79885"/>
            <a:chExt cx="1695450" cy="2645741"/>
          </a:xfrm>
        </p:grpSpPr>
        <p:pic>
          <p:nvPicPr>
            <p:cNvPr id="6" name="Рисунок 1">
              <a:extLst>
                <a:ext uri="{FF2B5EF4-FFF2-40B4-BE49-F238E27FC236}">
                  <a16:creationId xmlns:a16="http://schemas.microsoft.com/office/drawing/2014/main" id="{A1F60DF3-F0E7-4607-8809-91AC47F02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402" y="79885"/>
              <a:ext cx="1695450" cy="162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3">
              <a:extLst>
                <a:ext uri="{FF2B5EF4-FFF2-40B4-BE49-F238E27FC236}">
                  <a16:creationId xmlns:a16="http://schemas.microsoft.com/office/drawing/2014/main" id="{11E78890-4AD1-4199-8315-389BFA25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59" y="1755664"/>
              <a:ext cx="769937" cy="9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BB4B8F3-925E-4CA5-92DD-66D3908E5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020191"/>
              </p:ext>
            </p:extLst>
          </p:nvPr>
        </p:nvGraphicFramePr>
        <p:xfrm>
          <a:off x="3478852" y="275391"/>
          <a:ext cx="5665148" cy="6582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126">
                  <a:extLst>
                    <a:ext uri="{9D8B030D-6E8A-4147-A177-3AD203B41FA5}">
                      <a16:colId xmlns:a16="http://schemas.microsoft.com/office/drawing/2014/main" val="2028284884"/>
                    </a:ext>
                  </a:extLst>
                </a:gridCol>
                <a:gridCol w="4110825">
                  <a:extLst>
                    <a:ext uri="{9D8B030D-6E8A-4147-A177-3AD203B41FA5}">
                      <a16:colId xmlns:a16="http://schemas.microsoft.com/office/drawing/2014/main" val="2946083302"/>
                    </a:ext>
                  </a:extLst>
                </a:gridCol>
                <a:gridCol w="1019197">
                  <a:extLst>
                    <a:ext uri="{9D8B030D-6E8A-4147-A177-3AD203B41FA5}">
                      <a16:colId xmlns:a16="http://schemas.microsoft.com/office/drawing/2014/main" val="114041199"/>
                    </a:ext>
                  </a:extLst>
                </a:gridCol>
              </a:tblGrid>
              <a:tr h="335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Количество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11422"/>
                  </a:ext>
                </a:extLst>
              </a:tr>
              <a:tr h="326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Количество несовершеннолетних поступивших в Центр за 2023 год, чел.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127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601649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1.1.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В разрезе по населенным пунктам: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972363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г. Мелитополь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24299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Мелитопольский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329585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Михайловский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995055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Веселовский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757520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Пологовский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23010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Куйбышевский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326843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Бердянский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92225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Приазовский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916695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Акимовский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862575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Токмакский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495404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Васильевский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654749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</a:rPr>
                        <a:t>г.Енергодар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848680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г. Каменко-Днепровка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406700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г. Бердянск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502786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Черниговский район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70804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г. Днепрорудное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876892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1.2.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В разрезе по возрастной категории: 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222102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от 3х до 6-ти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1677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от 6-ти до 18-ти 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456586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1.3.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В разрезе половой принадлежности: 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666314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мальчиков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68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785432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девочек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142368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По основной деятельности учреждения: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528193"/>
                  </a:ext>
                </a:extLst>
              </a:tr>
              <a:tr h="326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2.1.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Количество несовершеннолетних прошедших реабилитацию в Центре, чел.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099665"/>
                  </a:ext>
                </a:extLst>
              </a:tr>
              <a:tr h="326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2.2.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Количество несовершеннолетних получивших психологические консультации, чел. 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127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6405"/>
                  </a:ext>
                </a:extLst>
              </a:tr>
              <a:tr h="41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2.3.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Количество несовершеннолетних, которым было оказано содействие в получении образования (специальности), чел.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210458"/>
                  </a:ext>
                </a:extLst>
              </a:tr>
              <a:tr h="476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2.4.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Количество несовершеннолетних которым была оказана медицинская помощь включая лечебно-профилактические мероприятия, чел.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327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023068"/>
                  </a:ext>
                </a:extLst>
              </a:tr>
              <a:tr h="159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2.5.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Проведено профилактических бесед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510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263650"/>
                  </a:ext>
                </a:extLst>
              </a:tr>
              <a:tr h="2614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3. 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Количество выбывших несовершеннолетних, чел.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43" marR="32743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9435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C8153B1-A259-468C-9DAC-4DC620827497}"/>
              </a:ext>
            </a:extLst>
          </p:cNvPr>
          <p:cNvSpPr txBox="1"/>
          <p:nvPr/>
        </p:nvSpPr>
        <p:spPr>
          <a:xfrm>
            <a:off x="3563888" y="-7951"/>
            <a:ext cx="5665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несовершеннолетних по районам Запорожской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997620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ECF8FDA4-AEF1-43ED-A9EB-6D5FC6B0FA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9929"/>
              </p:ext>
            </p:extLst>
          </p:nvPr>
        </p:nvGraphicFramePr>
        <p:xfrm>
          <a:off x="3300282" y="126876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C37A929-4295-4676-B103-468B2BD782D9}"/>
              </a:ext>
            </a:extLst>
          </p:cNvPr>
          <p:cNvSpPr txBox="1"/>
          <p:nvPr/>
        </p:nvSpPr>
        <p:spPr>
          <a:xfrm>
            <a:off x="3923928" y="116632"/>
            <a:ext cx="4848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количества получателей социальных услуг, находящихся в Центре, по возрастам (март 2024 г.)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2D5288A-A197-4301-A61D-9802CA345530}"/>
              </a:ext>
            </a:extLst>
          </p:cNvPr>
          <p:cNvGrpSpPr/>
          <p:nvPr/>
        </p:nvGrpSpPr>
        <p:grpSpPr>
          <a:xfrm>
            <a:off x="1783402" y="79885"/>
            <a:ext cx="1695450" cy="2645741"/>
            <a:chOff x="1783402" y="79885"/>
            <a:chExt cx="1695450" cy="2645741"/>
          </a:xfrm>
        </p:grpSpPr>
        <p:pic>
          <p:nvPicPr>
            <p:cNvPr id="7" name="Рисунок 1">
              <a:extLst>
                <a:ext uri="{FF2B5EF4-FFF2-40B4-BE49-F238E27FC236}">
                  <a16:creationId xmlns:a16="http://schemas.microsoft.com/office/drawing/2014/main" id="{A8D50DDA-4C78-412A-987C-379F6A5A0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402" y="79885"/>
              <a:ext cx="1695450" cy="162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3">
              <a:extLst>
                <a:ext uri="{FF2B5EF4-FFF2-40B4-BE49-F238E27FC236}">
                  <a16:creationId xmlns:a16="http://schemas.microsoft.com/office/drawing/2014/main" id="{1312786B-DC47-424E-9E00-EEC3BFF05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59" y="1755664"/>
              <a:ext cx="769937" cy="9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6782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C9FA2-C1DE-4E50-9344-49AFFA45F72C}"/>
              </a:ext>
            </a:extLst>
          </p:cNvPr>
          <p:cNvSpPr txBox="1"/>
          <p:nvPr/>
        </p:nvSpPr>
        <p:spPr>
          <a:xfrm>
            <a:off x="4211960" y="44624"/>
            <a:ext cx="4394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В ИНТЕРЕСАХ ОБСЛУЖИВАЕМЫХ ВОСПИТАННИКОВ</a:t>
            </a:r>
          </a:p>
        </p:txBody>
      </p:sp>
      <p:sp>
        <p:nvSpPr>
          <p:cNvPr id="7" name="Звезда: 6 точек 6">
            <a:extLst>
              <a:ext uri="{FF2B5EF4-FFF2-40B4-BE49-F238E27FC236}">
                <a16:creationId xmlns:a16="http://schemas.microsoft.com/office/drawing/2014/main" id="{76CB3952-519D-4DFA-960B-E5226ECC22C1}"/>
              </a:ext>
            </a:extLst>
          </p:cNvPr>
          <p:cNvSpPr/>
          <p:nvPr/>
        </p:nvSpPr>
        <p:spPr>
          <a:xfrm>
            <a:off x="3707904" y="751920"/>
            <a:ext cx="1440160" cy="1440160"/>
          </a:xfrm>
          <a:prstGeom prst="star6">
            <a:avLst/>
          </a:prstGeo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Отдел семейной политики</a:t>
            </a:r>
          </a:p>
        </p:txBody>
      </p:sp>
      <p:sp>
        <p:nvSpPr>
          <p:cNvPr id="20" name="Звезда: 6 точек 19">
            <a:extLst>
              <a:ext uri="{FF2B5EF4-FFF2-40B4-BE49-F238E27FC236}">
                <a16:creationId xmlns:a16="http://schemas.microsoft.com/office/drawing/2014/main" id="{386CBBBF-1ED2-414E-AF15-28C4AF7BC585}"/>
              </a:ext>
            </a:extLst>
          </p:cNvPr>
          <p:cNvSpPr/>
          <p:nvPr/>
        </p:nvSpPr>
        <p:spPr>
          <a:xfrm>
            <a:off x="4716016" y="2225224"/>
            <a:ext cx="1440160" cy="1440160"/>
          </a:xfrm>
          <a:prstGeom prst="star6">
            <a:avLst/>
          </a:prstGeom>
          <a:solidFill>
            <a:srgbClr val="3B9137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Образовательные учреждения</a:t>
            </a:r>
          </a:p>
        </p:txBody>
      </p:sp>
      <p:sp>
        <p:nvSpPr>
          <p:cNvPr id="21" name="Звезда: 6 точек 20">
            <a:extLst>
              <a:ext uri="{FF2B5EF4-FFF2-40B4-BE49-F238E27FC236}">
                <a16:creationId xmlns:a16="http://schemas.microsoft.com/office/drawing/2014/main" id="{8BFAB597-1341-4AEF-BA5F-B2F24460CDAC}"/>
              </a:ext>
            </a:extLst>
          </p:cNvPr>
          <p:cNvSpPr/>
          <p:nvPr/>
        </p:nvSpPr>
        <p:spPr>
          <a:xfrm>
            <a:off x="6577900" y="2130996"/>
            <a:ext cx="1440160" cy="1440160"/>
          </a:xfrm>
          <a:prstGeom prst="star6">
            <a:avLst/>
          </a:prstGeom>
          <a:solidFill>
            <a:srgbClr val="FFC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Отдел семейной политики</a:t>
            </a:r>
          </a:p>
        </p:txBody>
      </p:sp>
      <p:sp>
        <p:nvSpPr>
          <p:cNvPr id="22" name="Звезда: 6 точек 21">
            <a:extLst>
              <a:ext uri="{FF2B5EF4-FFF2-40B4-BE49-F238E27FC236}">
                <a16:creationId xmlns:a16="http://schemas.microsoft.com/office/drawing/2014/main" id="{081B6B23-6158-44F9-9D6D-E44689B18BAD}"/>
              </a:ext>
            </a:extLst>
          </p:cNvPr>
          <p:cNvSpPr/>
          <p:nvPr/>
        </p:nvSpPr>
        <p:spPr>
          <a:xfrm>
            <a:off x="5580112" y="676124"/>
            <a:ext cx="1535546" cy="1544670"/>
          </a:xfrm>
          <a:prstGeom prst="star6">
            <a:avLst/>
          </a:prstGeom>
          <a:solidFill>
            <a:srgbClr val="F00A0A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ГУ социальных служб опеки и попечительства </a:t>
            </a:r>
          </a:p>
        </p:txBody>
      </p:sp>
      <p:sp>
        <p:nvSpPr>
          <p:cNvPr id="23" name="Звезда: 6 точек 22">
            <a:extLst>
              <a:ext uri="{FF2B5EF4-FFF2-40B4-BE49-F238E27FC236}">
                <a16:creationId xmlns:a16="http://schemas.microsoft.com/office/drawing/2014/main" id="{54890BCD-52A4-4FBD-A4D8-DDA1CAE4DD33}"/>
              </a:ext>
            </a:extLst>
          </p:cNvPr>
          <p:cNvSpPr/>
          <p:nvPr/>
        </p:nvSpPr>
        <p:spPr>
          <a:xfrm>
            <a:off x="7318116" y="780634"/>
            <a:ext cx="1440160" cy="1440160"/>
          </a:xfrm>
          <a:prstGeom prst="star6">
            <a:avLst/>
          </a:prstGeom>
          <a:solidFill>
            <a:srgbClr val="7030A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Учреждения здравоохранения </a:t>
            </a:r>
          </a:p>
        </p:txBody>
      </p:sp>
      <p:sp>
        <p:nvSpPr>
          <p:cNvPr id="24" name="Звезда: 6 точек 23">
            <a:extLst>
              <a:ext uri="{FF2B5EF4-FFF2-40B4-BE49-F238E27FC236}">
                <a16:creationId xmlns:a16="http://schemas.microsoft.com/office/drawing/2014/main" id="{14A99550-08C3-42E5-8C9C-141C2C199465}"/>
              </a:ext>
            </a:extLst>
          </p:cNvPr>
          <p:cNvSpPr/>
          <p:nvPr/>
        </p:nvSpPr>
        <p:spPr>
          <a:xfrm>
            <a:off x="3707904" y="3429000"/>
            <a:ext cx="1440160" cy="1440160"/>
          </a:xfrm>
          <a:prstGeom prst="star6">
            <a:avLst/>
          </a:prstGeom>
          <a:solidFill>
            <a:srgbClr val="0BD3DD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ПДН Запорожской области</a:t>
            </a:r>
          </a:p>
        </p:txBody>
      </p:sp>
      <p:sp>
        <p:nvSpPr>
          <p:cNvPr id="25" name="Звезда: 6 точек 24">
            <a:extLst>
              <a:ext uri="{FF2B5EF4-FFF2-40B4-BE49-F238E27FC236}">
                <a16:creationId xmlns:a16="http://schemas.microsoft.com/office/drawing/2014/main" id="{295627CD-D75D-483A-8049-4C36946BFBC9}"/>
              </a:ext>
            </a:extLst>
          </p:cNvPr>
          <p:cNvSpPr/>
          <p:nvPr/>
        </p:nvSpPr>
        <p:spPr>
          <a:xfrm>
            <a:off x="4379354" y="4744164"/>
            <a:ext cx="1440160" cy="1440160"/>
          </a:xfrm>
          <a:prstGeom prst="star6">
            <a:avLst/>
          </a:prstGeom>
          <a:solidFill>
            <a:srgbClr val="3D6F6A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Спонсоры</a:t>
            </a:r>
          </a:p>
        </p:txBody>
      </p:sp>
      <p:sp>
        <p:nvSpPr>
          <p:cNvPr id="26" name="Звезда: 6 точек 25">
            <a:extLst>
              <a:ext uri="{FF2B5EF4-FFF2-40B4-BE49-F238E27FC236}">
                <a16:creationId xmlns:a16="http://schemas.microsoft.com/office/drawing/2014/main" id="{02489E03-8A57-406E-8E0E-B95651333303}"/>
              </a:ext>
            </a:extLst>
          </p:cNvPr>
          <p:cNvSpPr/>
          <p:nvPr/>
        </p:nvSpPr>
        <p:spPr>
          <a:xfrm>
            <a:off x="7542046" y="3254092"/>
            <a:ext cx="1440160" cy="1440160"/>
          </a:xfrm>
          <a:prstGeom prst="star6">
            <a:avLst/>
          </a:prstGeom>
          <a:solidFill>
            <a:schemeClr val="accent2">
              <a:lumMod val="75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Благотворительные фонды и организации</a:t>
            </a:r>
          </a:p>
        </p:txBody>
      </p:sp>
      <p:sp>
        <p:nvSpPr>
          <p:cNvPr id="27" name="Звезда: 6 точек 26">
            <a:extLst>
              <a:ext uri="{FF2B5EF4-FFF2-40B4-BE49-F238E27FC236}">
                <a16:creationId xmlns:a16="http://schemas.microsoft.com/office/drawing/2014/main" id="{722A8E83-601E-45DE-B78E-A78DC38F0551}"/>
              </a:ext>
            </a:extLst>
          </p:cNvPr>
          <p:cNvSpPr/>
          <p:nvPr/>
        </p:nvSpPr>
        <p:spPr>
          <a:xfrm>
            <a:off x="5675498" y="3665384"/>
            <a:ext cx="1440160" cy="1440160"/>
          </a:xfrm>
          <a:prstGeom prst="star6">
            <a:avLst/>
          </a:prstGeom>
          <a:solidFill>
            <a:srgbClr val="D13B9F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Волонтёры</a:t>
            </a:r>
          </a:p>
        </p:txBody>
      </p:sp>
      <p:sp>
        <p:nvSpPr>
          <p:cNvPr id="28" name="Звезда: 6 точек 27">
            <a:extLst>
              <a:ext uri="{FF2B5EF4-FFF2-40B4-BE49-F238E27FC236}">
                <a16:creationId xmlns:a16="http://schemas.microsoft.com/office/drawing/2014/main" id="{594BD520-6509-4769-A60F-51B165BD7B84}"/>
              </a:ext>
            </a:extLst>
          </p:cNvPr>
          <p:cNvSpPr/>
          <p:nvPr/>
        </p:nvSpPr>
        <p:spPr>
          <a:xfrm>
            <a:off x="7020272" y="4694252"/>
            <a:ext cx="1440160" cy="1440160"/>
          </a:xfrm>
          <a:prstGeom prst="star6">
            <a:avLst/>
          </a:prstGeom>
          <a:solidFill>
            <a:srgbClr val="92D05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Группы взаимопомощи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DAE06A6-A8CD-4EC7-99DB-21E744551D5F}"/>
              </a:ext>
            </a:extLst>
          </p:cNvPr>
          <p:cNvGrpSpPr/>
          <p:nvPr/>
        </p:nvGrpSpPr>
        <p:grpSpPr>
          <a:xfrm>
            <a:off x="1783402" y="79885"/>
            <a:ext cx="1695450" cy="2645741"/>
            <a:chOff x="1783402" y="79885"/>
            <a:chExt cx="1695450" cy="2645741"/>
          </a:xfrm>
        </p:grpSpPr>
        <p:pic>
          <p:nvPicPr>
            <p:cNvPr id="30" name="Рисунок 1">
              <a:extLst>
                <a:ext uri="{FF2B5EF4-FFF2-40B4-BE49-F238E27FC236}">
                  <a16:creationId xmlns:a16="http://schemas.microsoft.com/office/drawing/2014/main" id="{D31B6A82-72EE-448C-8AF9-77D3CA155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402" y="79885"/>
              <a:ext cx="1695450" cy="162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Рисунок 3">
              <a:extLst>
                <a:ext uri="{FF2B5EF4-FFF2-40B4-BE49-F238E27FC236}">
                  <a16:creationId xmlns:a16="http://schemas.microsoft.com/office/drawing/2014/main" id="{E3D95A3B-4898-4BEC-8785-43CF007C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59" y="1755664"/>
              <a:ext cx="769937" cy="9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9496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59E0F2-76AB-4B51-8AF9-5D54F9539040}"/>
              </a:ext>
            </a:extLst>
          </p:cNvPr>
          <p:cNvSpPr txBox="1"/>
          <p:nvPr/>
        </p:nvSpPr>
        <p:spPr>
          <a:xfrm>
            <a:off x="5220072" y="2606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2B0C8-B05C-453D-80A1-01282C5E12F3}"/>
              </a:ext>
            </a:extLst>
          </p:cNvPr>
          <p:cNvSpPr txBox="1"/>
          <p:nvPr/>
        </p:nvSpPr>
        <p:spPr>
          <a:xfrm>
            <a:off x="4643834" y="4987780"/>
            <a:ext cx="338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t.me/zentrmelitdeti_2023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6D2910-D7D1-4616-AF7F-FFD61A332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798612"/>
            <a:ext cx="2663949" cy="26639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F7B152-83C2-4B82-BAD6-A2CD5A129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14" y="3645024"/>
            <a:ext cx="864096" cy="864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8178A2-E7DF-4263-BE54-1E6E537872C8}"/>
              </a:ext>
            </a:extLst>
          </p:cNvPr>
          <p:cNvSpPr txBox="1"/>
          <p:nvPr/>
        </p:nvSpPr>
        <p:spPr>
          <a:xfrm>
            <a:off x="4643834" y="3869689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vk.com/</a:t>
            </a:r>
            <a:r>
              <a:rPr lang="en-US" dirty="0" err="1"/>
              <a:t>melitcentredetei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490E4B-E065-48A2-9047-8747F6401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81" y="4646149"/>
            <a:ext cx="1079946" cy="10799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C78DC2-F50B-4C3D-A2FD-E07D5D87D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134" y="5863124"/>
            <a:ext cx="965993" cy="9659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0662EC-5C5D-4A83-B96D-99B7DA2E858E}"/>
              </a:ext>
            </a:extLst>
          </p:cNvPr>
          <p:cNvSpPr txBox="1"/>
          <p:nvPr/>
        </p:nvSpPr>
        <p:spPr>
          <a:xfrm>
            <a:off x="4670127" y="6161454"/>
            <a:ext cx="457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priut_kadry@mail.ru</a:t>
            </a:r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3380E0C-6E51-4AD7-8DAC-EBF127AAFF9F}"/>
              </a:ext>
            </a:extLst>
          </p:cNvPr>
          <p:cNvGrpSpPr/>
          <p:nvPr/>
        </p:nvGrpSpPr>
        <p:grpSpPr>
          <a:xfrm>
            <a:off x="1783402" y="79885"/>
            <a:ext cx="1695450" cy="2645741"/>
            <a:chOff x="1783402" y="79885"/>
            <a:chExt cx="1695450" cy="2645741"/>
          </a:xfrm>
        </p:grpSpPr>
        <p:pic>
          <p:nvPicPr>
            <p:cNvPr id="18" name="Рисунок 1">
              <a:extLst>
                <a:ext uri="{FF2B5EF4-FFF2-40B4-BE49-F238E27FC236}">
                  <a16:creationId xmlns:a16="http://schemas.microsoft.com/office/drawing/2014/main" id="{0FD6D818-93B0-4F31-B061-0F089EE51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402" y="79885"/>
              <a:ext cx="1695450" cy="162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3">
              <a:extLst>
                <a:ext uri="{FF2B5EF4-FFF2-40B4-BE49-F238E27FC236}">
                  <a16:creationId xmlns:a16="http://schemas.microsoft.com/office/drawing/2014/main" id="{F6885715-FF8E-4CAF-8B69-C2D42706B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59" y="1755664"/>
              <a:ext cx="769937" cy="9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139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1E00E1-4214-4B76-AA1E-37CF7D266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93" y="2386206"/>
            <a:ext cx="3119118" cy="2693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6DDADDC-6789-4DF7-9979-19C5BB92C5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352878"/>
              </p:ext>
            </p:extLst>
          </p:nvPr>
        </p:nvGraphicFramePr>
        <p:xfrm>
          <a:off x="2987824" y="1196752"/>
          <a:ext cx="6876256" cy="507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21ECB3-BBD9-4656-AFC6-CB8BE2D8DE39}"/>
              </a:ext>
            </a:extLst>
          </p:cNvPr>
          <p:cNvSpPr txBox="1"/>
          <p:nvPr/>
        </p:nvSpPr>
        <p:spPr>
          <a:xfrm>
            <a:off x="4139952" y="275780"/>
            <a:ext cx="548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услуги для несовершеннолетних</a:t>
            </a:r>
          </a:p>
          <a:p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DE3660A-0850-4CCB-A346-8EC9B0CA7076}"/>
              </a:ext>
            </a:extLst>
          </p:cNvPr>
          <p:cNvGrpSpPr/>
          <p:nvPr/>
        </p:nvGrpSpPr>
        <p:grpSpPr>
          <a:xfrm>
            <a:off x="1783402" y="79885"/>
            <a:ext cx="1695450" cy="2645741"/>
            <a:chOff x="1783402" y="79885"/>
            <a:chExt cx="1695450" cy="2645741"/>
          </a:xfrm>
        </p:grpSpPr>
        <p:pic>
          <p:nvPicPr>
            <p:cNvPr id="8" name="Рисунок 1">
              <a:extLst>
                <a:ext uri="{FF2B5EF4-FFF2-40B4-BE49-F238E27FC236}">
                  <a16:creationId xmlns:a16="http://schemas.microsoft.com/office/drawing/2014/main" id="{533A5B9D-D23D-43FA-A51F-BD728FA7F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402" y="79885"/>
              <a:ext cx="1695450" cy="162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3">
              <a:extLst>
                <a:ext uri="{FF2B5EF4-FFF2-40B4-BE49-F238E27FC236}">
                  <a16:creationId xmlns:a16="http://schemas.microsoft.com/office/drawing/2014/main" id="{8C5123A8-F4D8-4FFE-85CC-901FC2106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59" y="1755664"/>
              <a:ext cx="769937" cy="9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481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21ECB3-BBD9-4656-AFC6-CB8BE2D8DE39}"/>
              </a:ext>
            </a:extLst>
          </p:cNvPr>
          <p:cNvSpPr txBox="1"/>
          <p:nvPr/>
        </p:nvSpPr>
        <p:spPr>
          <a:xfrm>
            <a:off x="3995936" y="-10791"/>
            <a:ext cx="548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услуги для несовершеннолетних</a:t>
            </a:r>
          </a:p>
          <a:p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DE3660A-0850-4CCB-A346-8EC9B0CA7076}"/>
              </a:ext>
            </a:extLst>
          </p:cNvPr>
          <p:cNvGrpSpPr/>
          <p:nvPr/>
        </p:nvGrpSpPr>
        <p:grpSpPr>
          <a:xfrm>
            <a:off x="1783402" y="79885"/>
            <a:ext cx="1695450" cy="2645741"/>
            <a:chOff x="1783402" y="79885"/>
            <a:chExt cx="1695450" cy="2645741"/>
          </a:xfrm>
        </p:grpSpPr>
        <p:pic>
          <p:nvPicPr>
            <p:cNvPr id="8" name="Рисунок 1">
              <a:extLst>
                <a:ext uri="{FF2B5EF4-FFF2-40B4-BE49-F238E27FC236}">
                  <a16:creationId xmlns:a16="http://schemas.microsoft.com/office/drawing/2014/main" id="{533A5B9D-D23D-43FA-A51F-BD728FA7F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402" y="79885"/>
              <a:ext cx="1695450" cy="162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3">
              <a:extLst>
                <a:ext uri="{FF2B5EF4-FFF2-40B4-BE49-F238E27FC236}">
                  <a16:creationId xmlns:a16="http://schemas.microsoft.com/office/drawing/2014/main" id="{8C5123A8-F4D8-4FFE-85CC-901FC2106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59" y="1755664"/>
              <a:ext cx="769937" cy="9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07C59B-6436-AFE3-92CA-D69359CB4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684" y="577682"/>
            <a:ext cx="2723919" cy="362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823F7F-85F9-C44C-604B-82048331A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19001"/>
            <a:ext cx="369251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583902-B2B1-A6EC-9B3A-0C26ADC40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74" y="364731"/>
            <a:ext cx="2699792" cy="20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71C63F-D18D-071B-4BCD-109AE9DC07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74" y="2216556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3372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F7396E-D355-98FC-6CD2-66B70E40F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632"/>
            <a:ext cx="1694835" cy="26458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68A6CA-925F-592B-21EF-7C90D9FBE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00" y="4039901"/>
            <a:ext cx="3744416" cy="280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AF8B46-0A8F-4556-83FA-EA80486CF8E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59395" y="978987"/>
            <a:ext cx="3934121" cy="2606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025F6E-A8CD-431B-8BF3-6D25AD3B67D0}"/>
              </a:ext>
            </a:extLst>
          </p:cNvPr>
          <p:cNvSpPr txBox="1"/>
          <p:nvPr/>
        </p:nvSpPr>
        <p:spPr>
          <a:xfrm>
            <a:off x="3687593" y="322412"/>
            <a:ext cx="548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звонок для выпускников и школьников Центра 2024</a:t>
            </a:r>
            <a:endParaRPr lang="ru-RU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C09E7C-C9CE-97CC-660E-15481B0E3E20}"/>
              </a:ext>
            </a:extLst>
          </p:cNvPr>
          <p:cNvSpPr txBox="1"/>
          <p:nvPr/>
        </p:nvSpPr>
        <p:spPr>
          <a:xfrm>
            <a:off x="4378183" y="3670569"/>
            <a:ext cx="479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Выпускной для выпускников Центра 2023 </a:t>
            </a:r>
          </a:p>
        </p:txBody>
      </p:sp>
    </p:spTree>
    <p:extLst>
      <p:ext uri="{BB962C8B-B14F-4D97-AF65-F5344CB8AC3E}">
        <p14:creationId xmlns:p14="http://schemas.microsoft.com/office/powerpoint/2010/main" val="81173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0CF858-D35D-0C06-F215-99258246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632"/>
            <a:ext cx="1694835" cy="26458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ADF717-07EC-422D-A421-E4F98D860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429000"/>
            <a:ext cx="4752528" cy="3561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1B1AD8-4BE5-46D8-BB51-674C36C6B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924" y="474554"/>
            <a:ext cx="4176464" cy="313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2EEBD8-188C-C0FC-358B-7C03A12A08AC}"/>
              </a:ext>
            </a:extLst>
          </p:cNvPr>
          <p:cNvSpPr txBox="1"/>
          <p:nvPr/>
        </p:nvSpPr>
        <p:spPr>
          <a:xfrm>
            <a:off x="3995936" y="11663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Будни Центра</a:t>
            </a:r>
          </a:p>
        </p:txBody>
      </p:sp>
    </p:spTree>
    <p:extLst>
      <p:ext uri="{BB962C8B-B14F-4D97-AF65-F5344CB8AC3E}">
        <p14:creationId xmlns:p14="http://schemas.microsoft.com/office/powerpoint/2010/main" val="222438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30AD58-0090-EC7C-7C36-A438B8E07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88640"/>
            <a:ext cx="1694835" cy="26458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55DF8E-E304-49F1-A2EE-10EB6545488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58524" y="1699067"/>
            <a:ext cx="5685476" cy="370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2D6B92-90DA-432B-BF96-C1F1CF8DD8A0}"/>
              </a:ext>
            </a:extLst>
          </p:cNvPr>
          <p:cNvSpPr txBox="1"/>
          <p:nvPr/>
        </p:nvSpPr>
        <p:spPr>
          <a:xfrm>
            <a:off x="2791677" y="620688"/>
            <a:ext cx="7163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занятие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«Международный день Стоматолога»</a:t>
            </a:r>
          </a:p>
        </p:txBody>
      </p:sp>
    </p:spTree>
    <p:extLst>
      <p:ext uri="{BB962C8B-B14F-4D97-AF65-F5344CB8AC3E}">
        <p14:creationId xmlns:p14="http://schemas.microsoft.com/office/powerpoint/2010/main" val="3985617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30AD58-0090-EC7C-7C36-A438B8E07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-55928"/>
            <a:ext cx="1694835" cy="2645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2D6B92-90DA-432B-BF96-C1F1CF8DD8A0}"/>
              </a:ext>
            </a:extLst>
          </p:cNvPr>
          <p:cNvSpPr txBox="1"/>
          <p:nvPr/>
        </p:nvSpPr>
        <p:spPr>
          <a:xfrm>
            <a:off x="2791677" y="620688"/>
            <a:ext cx="7163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поделок, посвящённая Дню космонавтики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B9E97-43D7-400B-87D4-F769790C926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09959" y="1462023"/>
            <a:ext cx="5726982" cy="473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300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EF462A-D146-A72A-A1A2-72A4A47B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632"/>
            <a:ext cx="1694835" cy="26458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D42E4E-5CB3-4543-9AAD-3D1E47EA85B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58523" y="1268760"/>
            <a:ext cx="5685477" cy="396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A28FF0-C51D-4DE9-8040-3D334742A3D4}"/>
              </a:ext>
            </a:extLst>
          </p:cNvPr>
          <p:cNvSpPr txBox="1"/>
          <p:nvPr/>
        </p:nvSpPr>
        <p:spPr>
          <a:xfrm>
            <a:off x="4190272" y="260648"/>
            <a:ext cx="41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доброй улыбки в рамках акции «Весенняя неделя добрых дел»</a:t>
            </a:r>
          </a:p>
        </p:txBody>
      </p:sp>
    </p:spTree>
    <p:extLst>
      <p:ext uri="{BB962C8B-B14F-4D97-AF65-F5344CB8AC3E}">
        <p14:creationId xmlns:p14="http://schemas.microsoft.com/office/powerpoint/2010/main" val="3882185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EF462A-D146-A72A-A1A2-72A4A47B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632"/>
            <a:ext cx="1694835" cy="2645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A28FF0-C51D-4DE9-8040-3D334742A3D4}"/>
              </a:ext>
            </a:extLst>
          </p:cNvPr>
          <p:cNvSpPr txBox="1"/>
          <p:nvPr/>
        </p:nvSpPr>
        <p:spPr>
          <a:xfrm>
            <a:off x="4190272" y="260648"/>
            <a:ext cx="41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скворечника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«Мастерим домики для птиц»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C5C1E1-9544-43DE-8760-81E59F16F3B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95937" y="906979"/>
            <a:ext cx="4370800" cy="574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73766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84 (6)[Compatibility Mode]" id="{83040E86-35B3-4528-9C8F-F56EC199F7C7}" vid="{E3416EAF-5C92-48CC-A7B9-F6CB3347FB9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704</TotalTime>
  <Words>408</Words>
  <Application>Microsoft Office PowerPoint</Application>
  <PresentationFormat>Экран (4:3)</PresentationFormat>
  <Paragraphs>132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Пользователь</cp:lastModifiedBy>
  <cp:revision>29</cp:revision>
  <dcterms:created xsi:type="dcterms:W3CDTF">2024-03-28T05:54:16Z</dcterms:created>
  <dcterms:modified xsi:type="dcterms:W3CDTF">2024-05-31T11:17:51Z</dcterms:modified>
</cp:coreProperties>
</file>