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8" autoAdjust="0"/>
    <p:restoredTop sz="94660"/>
  </p:normalViewPr>
  <p:slideViewPr>
    <p:cSldViewPr snapToGrid="0">
      <p:cViewPr varScale="1">
        <p:scale>
          <a:sx n="87" d="100"/>
          <a:sy n="87" d="100"/>
        </p:scale>
        <p:origin x="3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8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0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73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3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7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0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1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2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08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1AB5-9386-4DDF-8829-EB9081457222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CE3A7-8BF9-4D80-905A-596C19D913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35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5" Type="http://schemas.openxmlformats.org/officeDocument/2006/relationships/image" Target="../media/image49.jpe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2404" y="589085"/>
            <a:ext cx="9302711" cy="153865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Ресурсный центра социального добровольчества </a:t>
            </a:r>
            <a:r>
              <a:rPr lang="en-US" sz="4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“</a:t>
            </a:r>
            <a:r>
              <a:rPr lang="ru-RU" sz="4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ВЕКТОР</a:t>
            </a:r>
            <a:r>
              <a:rPr lang="en-US" sz="4400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”</a:t>
            </a:r>
            <a:endParaRPr lang="ru-RU" sz="44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7465" y="2328593"/>
            <a:ext cx="7450058" cy="392273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ГБУ СО «Волжский ЦСОН» работает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ресурсный центр социального добровольчества "ВЕКТОР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 мы стали победителями в конкурсе «Регион добрых дел»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2023 год было реализовано множество мероприятий, самые яркие и многочисленные: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"Тропами победы" патриотическая акция к 9 мая,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"Этот мир мы дарим детям!",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ко дню защиты детей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Живые герои Сталинграда" патриотическая акция для школьников и студентов,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Служба примирения» участие в городском семинаре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«Марафон безопасности»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профилактика в летний период.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Наш центр активно работает и реализует волонтерские мероприятия и наполняется новыми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волонтерами,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желающими делать этот мир добрее, человечнее и счастливее.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1600" y="2490107"/>
            <a:ext cx="3200400" cy="43678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306286" cy="7666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680" y="2328592"/>
            <a:ext cx="4176336" cy="45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1892" y="117135"/>
            <a:ext cx="57895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 ВАЖНО БЫТЬ НУЖНЫМ!</a:t>
            </a:r>
          </a:p>
          <a:p>
            <a:pPr algn="just"/>
            <a:r>
              <a:rPr lang="ru-RU" dirty="0" smtClean="0"/>
              <a:t>Мы </a:t>
            </a:r>
            <a:r>
              <a:rPr lang="ru-RU" dirty="0"/>
              <a:t>сотрудничаем с многими организациями города и помогаем всем, кто обращается к нам за помощью и поддержкой.</a:t>
            </a:r>
          </a:p>
          <a:p>
            <a:pPr algn="just"/>
            <a:r>
              <a:rPr lang="ru-RU" dirty="0"/>
              <a:t>   С июня мы активно работаем с Волжским </a:t>
            </a:r>
            <a:r>
              <a:rPr lang="ru-RU" dirty="0" smtClean="0"/>
              <a:t>НПИ. Провели </a:t>
            </a:r>
            <a:r>
              <a:rPr lang="ru-RU" dirty="0"/>
              <a:t>множество мероприятий для жителей ПНИ: мастер класс «Ромашковое настроения»,   настольная игра «Достопримечательности родного края», </a:t>
            </a:r>
            <a:r>
              <a:rPr lang="ru-RU" dirty="0" smtClean="0"/>
              <a:t>Всероссийская </a:t>
            </a:r>
            <a:r>
              <a:rPr lang="ru-RU" dirty="0"/>
              <a:t>акция «Цвета родины», мы подписали открытки с теплыми пожеланиями ко дню пожилого человека, провели соревнование по </a:t>
            </a:r>
            <a:r>
              <a:rPr lang="ru-RU" dirty="0" err="1"/>
              <a:t>бочче</a:t>
            </a:r>
            <a:r>
              <a:rPr lang="ru-RU" dirty="0"/>
              <a:t> и волейболу, сделали аппликацию «Осенний ежик». Работа с этими людьми приносит удовольствие, они искренне ждут нас, дарят рисунки и поделки и это очень трогательно и душевно.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838200" cy="12409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29" y="3025529"/>
            <a:ext cx="2942492" cy="2206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8" y="9768"/>
            <a:ext cx="2254495" cy="30059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66" y="72501"/>
            <a:ext cx="2934978" cy="25542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16" y="5097829"/>
            <a:ext cx="3672846" cy="16596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765" y="4437132"/>
            <a:ext cx="3274544" cy="29810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05" y="4333017"/>
            <a:ext cx="3232638" cy="2424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124" y="2458968"/>
            <a:ext cx="3485876" cy="26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447745" y="2152650"/>
            <a:ext cx="2428874" cy="42573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746" y="124383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        "</a:t>
            </a:r>
            <a:r>
              <a:rPr lang="ru-RU" sz="2400" b="1" dirty="0">
                <a:solidFill>
                  <a:srgbClr val="FF0000"/>
                </a:solidFill>
              </a:rPr>
              <a:t>Добро не имеет границ"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346" y="891589"/>
            <a:ext cx="4648200" cy="37901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 </a:t>
            </a:r>
            <a:r>
              <a:rPr lang="ru-RU" sz="1800" dirty="0"/>
              <a:t>Работа с детьми СВО, организация досуга и совместные игры помогают ребятам отвлечься от тоски по папам, находящимся в зоне СВО, эти встречи носят регулярный характер, каждый четверг жены работают с психологами центра, а дети в это время занимаются с волонтёрами, которые организуют активные и настольные игры, творческие мастер классы, познавательные </a:t>
            </a:r>
            <a:r>
              <a:rPr lang="ru-RU" sz="1800" dirty="0" smtClean="0"/>
              <a:t>прогулки.</a:t>
            </a:r>
            <a:endParaRPr lang="ru-RU" sz="1800" b="1" dirty="0">
              <a:latin typeface="Book Antiqua" panose="0204060205030503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90303" y="891589"/>
            <a:ext cx="5302703" cy="0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-4082" y="0"/>
            <a:ext cx="22315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75" y="3613614"/>
            <a:ext cx="4009292" cy="3006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" y="3995644"/>
            <a:ext cx="4339637" cy="2706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98" y="3024278"/>
            <a:ext cx="3868616" cy="29014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96" y="704247"/>
            <a:ext cx="2587294" cy="3449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160" y="71265"/>
            <a:ext cx="3937351" cy="2953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97" y="5117098"/>
            <a:ext cx="3885873" cy="18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 195"/>
          <p:cNvSpPr/>
          <p:nvPr/>
        </p:nvSpPr>
        <p:spPr>
          <a:xfrm>
            <a:off x="6362700" y="2490107"/>
            <a:ext cx="3200400" cy="43678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247" y="1431964"/>
            <a:ext cx="3350079" cy="53181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 smtClean="0"/>
              <a:t>   Проведены </a:t>
            </a:r>
            <a:r>
              <a:rPr lang="ru-RU" dirty="0"/>
              <a:t>встречи-знакомства, игры, помощь в социализации и адаптации в новых условиях. Регулярно проводятся встречи по средам, где для жителей ПВР проводятся мастер классы, настольные игры, рисунки красками </a:t>
            </a:r>
            <a:r>
              <a:rPr lang="ru-RU" dirty="0" err="1"/>
              <a:t>эбру</a:t>
            </a:r>
            <a:r>
              <a:rPr lang="ru-RU" dirty="0"/>
              <a:t>, Конкурс рисунков «Мой папа – герой!», </a:t>
            </a:r>
            <a:r>
              <a:rPr lang="ru-RU" dirty="0" err="1"/>
              <a:t>аква</a:t>
            </a:r>
            <a:r>
              <a:rPr lang="ru-RU" dirty="0"/>
              <a:t>-старты.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600" b="1" dirty="0">
              <a:latin typeface="Book Antiqua" panose="02040602050305030304" pitchFamily="18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-4082" y="0"/>
            <a:ext cx="223158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74247" y="1626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«Добро пожаловать</a:t>
            </a:r>
            <a:r>
              <a:rPr lang="ru-R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43282" y="1009650"/>
            <a:ext cx="5302703" cy="0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59" y="97782"/>
            <a:ext cx="3807640" cy="28557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84" y="3981558"/>
            <a:ext cx="4168974" cy="2686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30" y="1029671"/>
            <a:ext cx="4058528" cy="2738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919" y="5118697"/>
            <a:ext cx="4159570" cy="1879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58" y="2851429"/>
            <a:ext cx="3807642" cy="23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 195"/>
          <p:cNvSpPr/>
          <p:nvPr/>
        </p:nvSpPr>
        <p:spPr>
          <a:xfrm>
            <a:off x="1866900" y="2631340"/>
            <a:ext cx="2876549" cy="38934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675" y="1327189"/>
            <a:ext cx="5397953" cy="235678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Акция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"Доброта вокруг нас", "Тропами победы",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подготовке школы к занятиям после каникул,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масленичных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гуляния,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оказание помощи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проведении рождественских, пасхальных и престольном праздниках,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творческих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мастер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классов,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помощь в монтирование видео роликов ко дню мамы и добрых делах ребят во время рождественского поста,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кция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«Безопасность на дорогах!» и профилактические мероприятия,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рисунок портрет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папы, участие в волейбольном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турнире.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-4082" y="0"/>
            <a:ext cx="22315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74247" y="162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    По</a:t>
            </a:r>
            <a:r>
              <a:rPr lang="ru-RU" sz="28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мощь в храме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43282" y="1009650"/>
            <a:ext cx="3700143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96" y="-147364"/>
            <a:ext cx="5529384" cy="2778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1" y="3429000"/>
            <a:ext cx="5819335" cy="3490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96" y="2454243"/>
            <a:ext cx="5529384" cy="2498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16" y="4769377"/>
            <a:ext cx="5529384" cy="24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201501" y="1237757"/>
            <a:ext cx="1599322" cy="23055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-4082" y="0"/>
            <a:ext cx="22315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74247" y="-236499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Инклюзивный центр ВПТ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43282" y="771525"/>
            <a:ext cx="3700143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558498" y="131885"/>
            <a:ext cx="457903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Мы </a:t>
            </a:r>
            <a:r>
              <a:rPr lang="ru-RU" dirty="0"/>
              <a:t>дружим с инклюзивным центром ВПТ, </a:t>
            </a:r>
            <a:r>
              <a:rPr lang="ru-RU" dirty="0" smtClean="0"/>
              <a:t>проводим совместные мероприятия: </a:t>
            </a:r>
            <a:r>
              <a:rPr lang="ru-RU" dirty="0"/>
              <a:t>областной форум «Шаг к добровольчеству: от стратегии к эффективным технологиям</a:t>
            </a:r>
            <a:r>
              <a:rPr lang="ru-RU" dirty="0" smtClean="0"/>
              <a:t>», региональный чемпионат </a:t>
            </a:r>
            <a:r>
              <a:rPr lang="ru-RU" dirty="0" err="1"/>
              <a:t>Абилимпикс</a:t>
            </a:r>
            <a:r>
              <a:rPr lang="ru-RU" dirty="0"/>
              <a:t> (где проведен мастер класс «Профессиональное выгорание» для педагогов, работающих с детьми ОВЗ), помощь в организации праздника «</a:t>
            </a:r>
            <a:r>
              <a:rPr lang="ru-RU" dirty="0" err="1"/>
              <a:t>Ты+Я</a:t>
            </a:r>
            <a:r>
              <a:rPr lang="ru-RU" dirty="0"/>
              <a:t>= Волжская семья», помочь в виде расстановки мебели на городском семейном празднике «Город счастливого детства», помощь в Константиновском фестивале на ЛПК.</a:t>
            </a:r>
          </a:p>
          <a:p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7" y="3244013"/>
            <a:ext cx="5257580" cy="33743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8" y="853469"/>
            <a:ext cx="5175738" cy="23905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04" y="-236499"/>
            <a:ext cx="2267367" cy="6620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35" y="3930162"/>
            <a:ext cx="7181588" cy="26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623" y="61546"/>
            <a:ext cx="3692769" cy="28487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>
                <a:solidFill>
                  <a:srgbClr val="FF0000"/>
                </a:solidFill>
              </a:rPr>
              <a:t>Сотрудничество </a:t>
            </a:r>
            <a:r>
              <a:rPr lang="ru-RU" sz="2200" dirty="0">
                <a:solidFill>
                  <a:srgbClr val="FF0000"/>
                </a:solidFill>
              </a:rPr>
              <a:t>с реабилитационным центром «Надежда» </a:t>
            </a:r>
            <a:r>
              <a:rPr lang="ru-RU" sz="2200" dirty="0" smtClean="0">
                <a:solidFill>
                  <a:srgbClr val="FF0000"/>
                </a:solidFill>
              </a:rPr>
              <a:t/>
            </a:r>
            <a:br>
              <a:rPr lang="ru-RU" sz="2200" dirty="0" smtClean="0">
                <a:solidFill>
                  <a:srgbClr val="FF0000"/>
                </a:solidFill>
              </a:rPr>
            </a:br>
            <a:r>
              <a:rPr lang="ru-RU" sz="2200" dirty="0" smtClean="0"/>
              <a:t>Проведено </a:t>
            </a:r>
            <a:r>
              <a:rPr lang="ru-RU" sz="2200" dirty="0"/>
              <a:t>развлекательное мероприятие для ребят с участием ростовой куклы «Все мы разные и это здорово!», активное занятие для ребят «Лето это счастье».</a:t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38" y="0"/>
            <a:ext cx="7054362" cy="2910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38" y="2910254"/>
            <a:ext cx="7054362" cy="3947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2910254"/>
            <a:ext cx="4205653" cy="40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75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9" y="365125"/>
            <a:ext cx="4617016" cy="132556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Волжским детским домом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721" y="1825625"/>
            <a:ext cx="4668183" cy="1629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Акция </a:t>
            </a:r>
            <a:r>
              <a:rPr lang="ru-RU" sz="1800" dirty="0"/>
              <a:t>«Живые герои </a:t>
            </a:r>
            <a:r>
              <a:rPr lang="ru-RU" sz="1800" dirty="0" smtClean="0"/>
              <a:t>Сталинграда»</a:t>
            </a:r>
          </a:p>
          <a:p>
            <a:pPr marL="0" indent="0">
              <a:buNone/>
            </a:pPr>
            <a:r>
              <a:rPr lang="ru-RU" sz="1800" dirty="0"/>
              <a:t>Р</a:t>
            </a:r>
            <a:r>
              <a:rPr lang="ru-RU" sz="1800" dirty="0" smtClean="0"/>
              <a:t>ассказ </a:t>
            </a:r>
            <a:r>
              <a:rPr lang="ru-RU" sz="1800" dirty="0"/>
              <a:t>о детском телефоне </a:t>
            </a:r>
            <a:r>
              <a:rPr lang="ru-RU" sz="1800" dirty="0" smtClean="0"/>
              <a:t>доверия.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91" y="175818"/>
            <a:ext cx="2547754" cy="2807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75" y="2973261"/>
            <a:ext cx="3763108" cy="2822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61" y="4897457"/>
            <a:ext cx="4364293" cy="1972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83509"/>
            <a:ext cx="8087097" cy="4024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82" y="73255"/>
            <a:ext cx="4560633" cy="29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18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78" y="3931919"/>
            <a:ext cx="2990898" cy="22450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48" y="4919472"/>
            <a:ext cx="2584704" cy="1938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49" y="876626"/>
            <a:ext cx="2452014" cy="21561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39" y="-30809"/>
            <a:ext cx="7944071" cy="34445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4" y="3032784"/>
            <a:ext cx="7171944" cy="27248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4227"/>
            <a:ext cx="3904488" cy="18035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145" y="1969526"/>
            <a:ext cx="1797349" cy="10074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038" y="0"/>
            <a:ext cx="1453661" cy="10902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74" y="3092927"/>
            <a:ext cx="4015154" cy="18739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15" y="3032784"/>
            <a:ext cx="4194879" cy="1971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856" y="44922"/>
            <a:ext cx="1463066" cy="19507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88" y="4997869"/>
            <a:ext cx="5674760" cy="2343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8764"/>
            <a:ext cx="1403163" cy="3155461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>
            <a:off x="0" y="4919472"/>
            <a:ext cx="9579248" cy="496930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 нас еще много интересного впереди, много идей и возможностей…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058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4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412</Words>
  <Application>Microsoft Office PowerPoint</Application>
  <PresentationFormat>Широкоэкранный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Wingdings</vt:lpstr>
      <vt:lpstr>Тема Office</vt:lpstr>
      <vt:lpstr>Ресурсный центра социального добровольчества “ВЕКТОР”</vt:lpstr>
      <vt:lpstr>Презентация PowerPoint</vt:lpstr>
      <vt:lpstr>                 "Добро не имеет границ"  </vt:lpstr>
      <vt:lpstr>Акция «Добро пожаловать»</vt:lpstr>
      <vt:lpstr>     Помощь в храме</vt:lpstr>
      <vt:lpstr>Инклюзивный центр ВПТ</vt:lpstr>
      <vt:lpstr> Сотрудничество с реабилитационным центром «Надежда»  Проведено развлекательное мероприятие для ребят с участием ростовой куклы «Все мы разные и это здорово!», активное занятие для ребят «Лето это счастье». </vt:lpstr>
      <vt:lpstr>Волжским детским домом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волонтерского объединения “ВЕКТОР”</dc:title>
  <dc:creator>Hatson Molli</dc:creator>
  <cp:lastModifiedBy>Psiholog1</cp:lastModifiedBy>
  <cp:revision>37</cp:revision>
  <dcterms:created xsi:type="dcterms:W3CDTF">2021-10-30T18:43:26Z</dcterms:created>
  <dcterms:modified xsi:type="dcterms:W3CDTF">2023-10-23T00:53:46Z</dcterms:modified>
</cp:coreProperties>
</file>