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2" r:id="rId2"/>
    <p:sldId id="263" r:id="rId3"/>
    <p:sldId id="261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C1E6B66-A653-41A7-A616-D87C0CCA439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ADF0FEB-48DC-436B-B911-E9883E12E8D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01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B66-A653-41A7-A616-D87C0CCA439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0FEB-48DC-436B-B911-E9883E12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9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B66-A653-41A7-A616-D87C0CCA439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0FEB-48DC-436B-B911-E9883E12E8D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534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B66-A653-41A7-A616-D87C0CCA439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0FEB-48DC-436B-B911-E9883E12E8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778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B66-A653-41A7-A616-D87C0CCA439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0FEB-48DC-436B-B911-E9883E12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68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B66-A653-41A7-A616-D87C0CCA439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0FEB-48DC-436B-B911-E9883E12E8D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90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B66-A653-41A7-A616-D87C0CCA439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0FEB-48DC-436B-B911-E9883E12E8D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89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B66-A653-41A7-A616-D87C0CCA439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0FEB-48DC-436B-B911-E9883E12E8D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97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B66-A653-41A7-A616-D87C0CCA439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0FEB-48DC-436B-B911-E9883E12E8D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91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B66-A653-41A7-A616-D87C0CCA439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0FEB-48DC-436B-B911-E9883E12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1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B66-A653-41A7-A616-D87C0CCA439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0FEB-48DC-436B-B911-E9883E12E8D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5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B66-A653-41A7-A616-D87C0CCA439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0FEB-48DC-436B-B911-E9883E12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6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B66-A653-41A7-A616-D87C0CCA439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0FEB-48DC-436B-B911-E9883E12E8D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68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B66-A653-41A7-A616-D87C0CCA439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0FEB-48DC-436B-B911-E9883E12E8D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98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B66-A653-41A7-A616-D87C0CCA439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0FEB-48DC-436B-B911-E9883E12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12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B66-A653-41A7-A616-D87C0CCA439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0FEB-48DC-436B-B911-E9883E12E8D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6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B66-A653-41A7-A616-D87C0CCA439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0FEB-48DC-436B-B911-E9883E12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9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1E6B66-A653-41A7-A616-D87C0CCA439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DF0FEB-48DC-436B-B911-E9883E12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13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532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Кто такой волонтер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446582"/>
            <a:ext cx="12192000" cy="1411418"/>
          </a:xfrm>
        </p:spPr>
        <p:txBody>
          <a:bodyPr>
            <a:noAutofit/>
          </a:bodyPr>
          <a:lstStyle/>
          <a:p>
            <a:r>
              <a:rPr lang="ru-RU" sz="3200" b="1" dirty="0"/>
              <a:t>Волонтеры это люди с открытой душой, которые дарят добро, помогают в любой ситуации и делают все это безвозмездно и бескорыстно!</a:t>
            </a: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22" y="1425146"/>
            <a:ext cx="7496432" cy="39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1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897924"/>
          </a:xfrm>
        </p:spPr>
        <p:txBody>
          <a:bodyPr/>
          <a:lstStyle/>
          <a:p>
            <a:r>
              <a:rPr lang="ru-RU" sz="4000" b="1" dirty="0" smtClean="0"/>
              <a:t>Почему люди становятся волонтерами</a:t>
            </a:r>
            <a:r>
              <a:rPr lang="en-US" sz="4000" b="1" dirty="0" smtClean="0"/>
              <a:t>?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120" y="5494638"/>
            <a:ext cx="12192001" cy="136336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Самое главное – Идея, благородная идея, отображающая важность и принципы деятельности.</a:t>
            </a:r>
          </a:p>
          <a:p>
            <a:pPr algn="l"/>
            <a:r>
              <a:rPr lang="ru-RU" sz="2400" b="1" dirty="0" smtClean="0"/>
              <a:t>Желание быть полезным и помогать, а также заручиться множеством знакомств.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46" y="1532238"/>
            <a:ext cx="7521146" cy="383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3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1" cy="91531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Что такое добровольчество</a:t>
            </a:r>
            <a:r>
              <a:rPr lang="en-US" sz="3600" b="1" dirty="0" smtClean="0">
                <a:solidFill>
                  <a:schemeClr val="tx1"/>
                </a:solidFill>
              </a:rPr>
              <a:t>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461682"/>
            <a:ext cx="12192000" cy="1396317"/>
          </a:xfrm>
        </p:spPr>
        <p:txBody>
          <a:bodyPr>
            <a:noAutofit/>
          </a:bodyPr>
          <a:lstStyle/>
          <a:p>
            <a:r>
              <a:rPr lang="ru-RU" sz="2800" b="1" dirty="0"/>
              <a:t>Добровольчество- это деятельность которая включает в себя разработку, организацию и проведение различных мероприятий, призванных улучшать качество жизни.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45" y="1524000"/>
            <a:ext cx="7512909" cy="38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3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05016"/>
          </a:xfrm>
        </p:spPr>
        <p:txBody>
          <a:bodyPr/>
          <a:lstStyle/>
          <a:p>
            <a:r>
              <a:rPr lang="ru-RU" sz="4400" b="1" dirty="0" smtClean="0"/>
              <a:t>С чего начинается </a:t>
            </a:r>
            <a:r>
              <a:rPr lang="ru-RU" sz="4400" b="1" dirty="0" err="1" smtClean="0"/>
              <a:t>волонтерство</a:t>
            </a:r>
            <a:r>
              <a:rPr lang="en-US" sz="4400" b="1" dirty="0" smtClean="0"/>
              <a:t>?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537198"/>
            <a:ext cx="12192000" cy="132080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/>
              <a:t>Первые шаги </a:t>
            </a:r>
            <a:r>
              <a:rPr lang="ru-RU" b="1" dirty="0" err="1" smtClean="0"/>
              <a:t>волонтерства</a:t>
            </a:r>
            <a:r>
              <a:rPr lang="en-US" b="1" dirty="0" smtClean="0"/>
              <a:t>:</a:t>
            </a:r>
            <a:endParaRPr lang="ru-RU" b="1" dirty="0" smtClean="0"/>
          </a:p>
          <a:p>
            <a:pPr algn="l"/>
            <a:r>
              <a:rPr lang="ru-RU" b="1" dirty="0" smtClean="0"/>
              <a:t>Определиться в каком направлении хочет работать волонтер.</a:t>
            </a:r>
          </a:p>
          <a:p>
            <a:pPr algn="l"/>
            <a:r>
              <a:rPr lang="ru-RU" b="1" dirty="0" smtClean="0"/>
              <a:t>Сделать регистрацию волонтера на сайте Добро. </a:t>
            </a:r>
            <a:r>
              <a:rPr lang="ru-RU" b="1" dirty="0" err="1" smtClean="0"/>
              <a:t>Ру</a:t>
            </a:r>
            <a:r>
              <a:rPr lang="ru-RU" b="1" dirty="0"/>
              <a:t>.</a:t>
            </a:r>
            <a:endParaRPr lang="ru-RU" b="1" dirty="0" smtClean="0"/>
          </a:p>
          <a:p>
            <a:pPr algn="l"/>
            <a:r>
              <a:rPr lang="ru-RU" b="1" dirty="0" smtClean="0"/>
              <a:t>Знакомство с командой.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46" y="1548715"/>
            <a:ext cx="7529384" cy="382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6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32" y="0"/>
            <a:ext cx="12196232" cy="939113"/>
          </a:xfrm>
        </p:spPr>
        <p:txBody>
          <a:bodyPr/>
          <a:lstStyle/>
          <a:p>
            <a:r>
              <a:rPr lang="ru-RU" sz="3200" dirty="0" smtClean="0"/>
              <a:t>Как организовано </a:t>
            </a:r>
            <a:r>
              <a:rPr lang="ru-RU" sz="3200" dirty="0" err="1" smtClean="0"/>
              <a:t>волонтерство</a:t>
            </a:r>
            <a:r>
              <a:rPr lang="en-US" sz="3200" dirty="0" smtClean="0"/>
              <a:t>?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2" y="5428732"/>
            <a:ext cx="12192000" cy="14292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*Комитет по делам молодежи Республики Ингушетия.</a:t>
            </a:r>
          </a:p>
          <a:p>
            <a:pPr algn="l">
              <a:lnSpc>
                <a:spcPct val="110000"/>
              </a:lnSpc>
            </a:pPr>
            <a:r>
              <a:rPr lang="ru-RU" b="1" dirty="0" smtClean="0"/>
              <a:t>*Волонтерская организация.</a:t>
            </a:r>
          </a:p>
          <a:p>
            <a:pPr algn="l"/>
            <a:r>
              <a:rPr lang="ru-RU" b="1" dirty="0" smtClean="0"/>
              <a:t>*Волонтеры.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46" y="1548714"/>
            <a:ext cx="7521145" cy="38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1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3211"/>
          </a:xfrm>
        </p:spPr>
        <p:txBody>
          <a:bodyPr/>
          <a:lstStyle/>
          <a:p>
            <a:r>
              <a:rPr lang="ru-RU" sz="4000" b="1" dirty="0" smtClean="0"/>
              <a:t>Кто может стать волонтером</a:t>
            </a:r>
            <a:r>
              <a:rPr lang="en-US" sz="4000" b="1" dirty="0" smtClean="0"/>
              <a:t>?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37195"/>
            <a:ext cx="12192000" cy="1320802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/>
              <a:t>Волонтером может стать любой желающий, независимо от возраста. Только несовершеннолетние должны получить разрешение от родителей. А подросткам младше 14 лет требуется сопровождение родственников или официальных представителей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08" y="1556951"/>
            <a:ext cx="7537622" cy="38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9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972065"/>
          </a:xfrm>
        </p:spPr>
        <p:txBody>
          <a:bodyPr/>
          <a:lstStyle/>
          <a:p>
            <a:r>
              <a:rPr lang="ru-RU" sz="4000" b="1" dirty="0" smtClean="0"/>
              <a:t>Время работы волонтера</a:t>
            </a:r>
            <a:r>
              <a:rPr lang="en-US" sz="4000" b="1" dirty="0" smtClean="0"/>
              <a:t>?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9351"/>
            <a:ext cx="12192000" cy="1338649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Время работы волонтера не должно превышать норму продолжительности рабочего дня</a:t>
            </a:r>
            <a:r>
              <a:rPr lang="en-US" sz="2800" b="1" dirty="0" smtClean="0"/>
              <a:t>:</a:t>
            </a:r>
            <a:r>
              <a:rPr lang="ru-RU" sz="2800" b="1" dirty="0" smtClean="0"/>
              <a:t> 4 часа для несовершеннолетних в возрасте от 16 до 18 лет, 8 часов для совершеннолетних граждан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46" y="1556950"/>
            <a:ext cx="7537621" cy="38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64740"/>
          </a:xfrm>
        </p:spPr>
        <p:txBody>
          <a:bodyPr/>
          <a:lstStyle/>
          <a:p>
            <a:r>
              <a:rPr lang="ru-RU" sz="3200" b="1" dirty="0" smtClean="0"/>
              <a:t>Какими качествами должен обладать волонтер</a:t>
            </a:r>
            <a:r>
              <a:rPr lang="en-US" sz="3200" b="1" dirty="0" smtClean="0"/>
              <a:t>?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27590"/>
            <a:ext cx="12192000" cy="133041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/>
              <a:t>*Социальная активность</a:t>
            </a:r>
          </a:p>
          <a:p>
            <a:pPr algn="l"/>
            <a:r>
              <a:rPr lang="ru-RU" b="1" dirty="0" smtClean="0"/>
              <a:t>*Толерантность и терпимость</a:t>
            </a:r>
          </a:p>
          <a:p>
            <a:pPr algn="l"/>
            <a:r>
              <a:rPr lang="ru-RU" b="1" dirty="0" smtClean="0"/>
              <a:t>*Ответственность</a:t>
            </a:r>
          </a:p>
          <a:p>
            <a:pPr algn="l"/>
            <a:r>
              <a:rPr lang="ru-RU" b="1" dirty="0" smtClean="0"/>
              <a:t>*Коммуникабельность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08" y="1556951"/>
            <a:ext cx="7529384" cy="38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0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314" y="609600"/>
            <a:ext cx="10931610" cy="1787611"/>
          </a:xfrm>
        </p:spPr>
        <p:txBody>
          <a:bodyPr/>
          <a:lstStyle/>
          <a:p>
            <a:r>
              <a:rPr lang="ru-RU" b="1" dirty="0" smtClean="0"/>
              <a:t>Спасибо за внимание!!!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" y="2397210"/>
            <a:ext cx="10931610" cy="38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86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219</Words>
  <Application>Microsoft Office PowerPoint</Application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Кто такой волонтер?</vt:lpstr>
      <vt:lpstr>Почему люди становятся волонтерами?</vt:lpstr>
      <vt:lpstr>Что такое добровольчество?</vt:lpstr>
      <vt:lpstr>С чего начинается волонтерство?</vt:lpstr>
      <vt:lpstr>Как организовано волонтерство?</vt:lpstr>
      <vt:lpstr>Кто может стать волонтером?</vt:lpstr>
      <vt:lpstr>Время работы волонтера?</vt:lpstr>
      <vt:lpstr>Какими качествами должен обладать волонтер?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такой волнтер?</dc:title>
  <dc:creator>I</dc:creator>
  <cp:lastModifiedBy>I</cp:lastModifiedBy>
  <cp:revision>9</cp:revision>
  <dcterms:created xsi:type="dcterms:W3CDTF">2024-05-13T07:13:03Z</dcterms:created>
  <dcterms:modified xsi:type="dcterms:W3CDTF">2024-05-13T08:39:22Z</dcterms:modified>
</cp:coreProperties>
</file>