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8" r:id="rId3"/>
    <p:sldId id="273" r:id="rId4"/>
    <p:sldId id="270" r:id="rId5"/>
    <p:sldId id="267" r:id="rId6"/>
    <p:sldId id="272" r:id="rId7"/>
    <p:sldId id="271" r:id="rId8"/>
    <p:sldId id="268" r:id="rId9"/>
    <p:sldId id="264" r:id="rId10"/>
    <p:sldId id="263" r:id="rId11"/>
    <p:sldId id="277" r:id="rId12"/>
    <p:sldId id="269" r:id="rId13"/>
    <p:sldId id="27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29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70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5090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551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903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10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3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379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0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47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00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06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615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8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438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22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CDD81-3697-49BF-AD6B-EFD168B4E1F7}" type="datetimeFigureOut">
              <a:rPr lang="ru-RU" smtClean="0"/>
              <a:t>03.07.2021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3C62B0D4-A6CF-4C41-A9C4-00186D8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25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Социальный проект</a:t>
            </a:r>
            <a:r>
              <a:rPr lang="en-US" dirty="0" smtClean="0"/>
              <a:t>:</a:t>
            </a:r>
            <a:r>
              <a:rPr lang="ru-RU" dirty="0"/>
              <a:t> </a:t>
            </a:r>
            <a:r>
              <a:rPr lang="ru-RU" dirty="0" smtClean="0"/>
              <a:t>«Добрые сердца в каждом из нас»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0098" y="4932609"/>
            <a:ext cx="7766936" cy="137422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Проект подготовили</a:t>
            </a:r>
            <a:r>
              <a:rPr lang="en-US" dirty="0" smtClean="0"/>
              <a:t>:</a:t>
            </a:r>
            <a:endParaRPr lang="ru-RU" dirty="0" smtClean="0"/>
          </a:p>
          <a:p>
            <a:r>
              <a:rPr lang="ru-RU" dirty="0" smtClean="0"/>
              <a:t> Добровольцы движения «Православный фронт»</a:t>
            </a:r>
          </a:p>
          <a:p>
            <a:r>
              <a:rPr lang="ru-RU" dirty="0" smtClean="0"/>
              <a:t> при </a:t>
            </a:r>
            <a:r>
              <a:rPr lang="ru-RU" dirty="0" err="1" smtClean="0"/>
              <a:t>Троицко</a:t>
            </a:r>
            <a:r>
              <a:rPr lang="ru-RU" dirty="0" smtClean="0"/>
              <a:t>-Успенском кафедральном соборе</a:t>
            </a:r>
          </a:p>
          <a:p>
            <a:r>
              <a:rPr lang="ru-RU" dirty="0" smtClean="0"/>
              <a:t>Золотова Евгения и Комарова Анастасия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510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726" y="-180304"/>
            <a:ext cx="8596668" cy="5642117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Добровольцы </a:t>
            </a:r>
            <a:r>
              <a:rPr lang="ru-RU" dirty="0" smtClean="0"/>
              <a:t>движения постарались </a:t>
            </a:r>
            <a:r>
              <a:rPr lang="ru-RU" dirty="0"/>
              <a:t>скрасить одиночество и помочь пожилым </a:t>
            </a:r>
            <a:r>
              <a:rPr lang="ru-RU" dirty="0" smtClean="0"/>
              <a:t>людям .Ребята </a:t>
            </a:r>
            <a:r>
              <a:rPr lang="ru-RU" dirty="0"/>
              <a:t>навестили лично в преддверии празднования Дня Победы пожилых людей, в центры социального обслуживания населения г. Кинешма и Наволоки передали письма Победы и небольшие </a:t>
            </a:r>
            <a:r>
              <a:rPr lang="ru-RU" dirty="0" err="1" smtClean="0"/>
              <a:t>подарки.А</a:t>
            </a:r>
            <a:r>
              <a:rPr lang="ru-RU" dirty="0"/>
              <a:t> также </a:t>
            </a:r>
            <a:r>
              <a:rPr lang="ru-RU" dirty="0" smtClean="0"/>
              <a:t>в Наволоках </a:t>
            </a:r>
            <a:r>
              <a:rPr lang="ru-RU" dirty="0"/>
              <a:t>прошла акция "Ветеран живет рядом" к которой присоединились добровольцы. Они помогли ветерану убрать с улицы и уложить во дворе поленницу дров, наносить воды.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19" y="2408349"/>
            <a:ext cx="3124736" cy="41663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759" y="2796671"/>
            <a:ext cx="4517528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3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492" y="292763"/>
            <a:ext cx="8596668" cy="1320800"/>
          </a:xfrm>
        </p:spPr>
        <p:txBody>
          <a:bodyPr/>
          <a:lstStyle/>
          <a:p>
            <a:r>
              <a:rPr lang="ru-RU" dirty="0" smtClean="0"/>
              <a:t>Помощь </a:t>
            </a:r>
            <a:r>
              <a:rPr lang="ru-RU" dirty="0"/>
              <a:t>в облагораживании памятников на протяжении всего </a:t>
            </a:r>
            <a:r>
              <a:rPr lang="ru-RU" dirty="0" smtClean="0"/>
              <a:t>года.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796" y="1769008"/>
            <a:ext cx="3485780" cy="46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8991"/>
            <a:ext cx="8596668" cy="4709375"/>
          </a:xfrm>
        </p:spPr>
        <p:txBody>
          <a:bodyPr>
            <a:normAutofit/>
          </a:bodyPr>
          <a:lstStyle/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отделении социальной реабилитации инвалидов прошло очередное мероприятие мини-проекта "АРТ-мастерская</a:t>
            </a:r>
            <a:r>
              <a:rPr lang="ru-RU" dirty="0" smtClean="0"/>
              <a:t>".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146" y="3045855"/>
            <a:ext cx="5193298" cy="33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3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707" y="211867"/>
            <a:ext cx="10220515" cy="3880773"/>
          </a:xfrm>
        </p:spPr>
        <p:txBody>
          <a:bodyPr>
            <a:normAutofit/>
          </a:bodyPr>
          <a:lstStyle/>
          <a:p>
            <a:r>
              <a:rPr lang="ru-RU" sz="3200" dirty="0"/>
              <a:t>Это не громкие и не красивые слова. Это работа, долгая и плодотворная, которая помогла многим людям почувствовать доброту и отзывчивость, любовь и доверие.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436" y="2396430"/>
            <a:ext cx="5536367" cy="415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585" y="254515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/>
          </a:p>
          <a:p>
            <a:r>
              <a:rPr lang="ru-RU" sz="2400" b="1" i="1" u="sng" dirty="0"/>
              <a:t>Цель </a:t>
            </a:r>
            <a:r>
              <a:rPr lang="ru-RU" sz="2400" b="1" i="1" u="sng" dirty="0" smtClean="0"/>
              <a:t>проекта:</a:t>
            </a:r>
            <a:r>
              <a:rPr lang="ru-RU" sz="2400" dirty="0" smtClean="0"/>
              <a:t> </a:t>
            </a:r>
            <a:r>
              <a:rPr lang="ru-RU" sz="2400" dirty="0"/>
              <a:t>показать людям великую силу </a:t>
            </a:r>
            <a:r>
              <a:rPr lang="ru-RU" sz="2400" dirty="0" smtClean="0"/>
              <a:t>добра, </a:t>
            </a:r>
            <a:r>
              <a:rPr lang="ru-RU" sz="2400" dirty="0"/>
              <a:t>через которую можно понять для себя, что </a:t>
            </a:r>
            <a:r>
              <a:rPr lang="ru-RU" sz="2400" dirty="0" err="1"/>
              <a:t>волонтерство</a:t>
            </a:r>
            <a:r>
              <a:rPr lang="ru-RU" sz="2400" dirty="0"/>
              <a:t> – это не только помощь нуждающимся, но и призвание и образ жизни любого человека.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2839" y="5139841"/>
            <a:ext cx="8214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800" i="1" u="sng" dirty="0" smtClean="0">
                <a:solidFill>
                  <a:schemeClr val="accent1"/>
                </a:solidFill>
              </a:rPr>
              <a:t>Доброе дело никогда не теряется, тот, кто сеет вежливость, пожинает дружбу, тот, кто выращивает добро, собирает любовь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501" y="2417379"/>
            <a:ext cx="3896836" cy="25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884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Наш проект работает  через реализацию социально – значимых добровольческих мероприятий, созданных по разным направлениям.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564" y="2395471"/>
            <a:ext cx="2911762" cy="2183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641" y="2923506"/>
            <a:ext cx="2841658" cy="21312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016" y="3871264"/>
            <a:ext cx="2709496" cy="20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976" y="128379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Благодаря </a:t>
            </a:r>
            <a:r>
              <a:rPr lang="ru-RU" sz="2400" dirty="0"/>
              <a:t>Благотворительному фонду «Русская Берёза», в педиатрическое </a:t>
            </a:r>
            <a:r>
              <a:rPr lang="ru-RU" sz="2400" dirty="0" smtClean="0"/>
              <a:t>отделение были </a:t>
            </a:r>
            <a:r>
              <a:rPr lang="ru-RU" sz="2400" dirty="0"/>
              <a:t>переданы для маленьких пациентов яркие книжки, раскраски и </a:t>
            </a:r>
            <a:r>
              <a:rPr lang="ru-RU" sz="2400" dirty="0" smtClean="0"/>
              <a:t>подгузники. Добровольцы </a:t>
            </a:r>
            <a:r>
              <a:rPr lang="ru-RU" sz="2400" dirty="0"/>
              <a:t>не первый год стараются радовать юных пациентов и до пандемии были частыми гостями больницы: проводили творческие мастер-классы и поздравляли с праздниками.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99" y="3098888"/>
            <a:ext cx="4438919" cy="3329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597" y="3098888"/>
            <a:ext cx="5144757" cy="342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455" y="58384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Добровольцы </a:t>
            </a:r>
            <a:r>
              <a:rPr lang="ru-RU" dirty="0" smtClean="0"/>
              <a:t>часто приезжают </a:t>
            </a:r>
            <a:r>
              <a:rPr lang="ru-RU" dirty="0"/>
              <a:t>навестить бабушек и помочь им по </a:t>
            </a:r>
            <a:r>
              <a:rPr lang="ru-RU" dirty="0" smtClean="0"/>
              <a:t>дому.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Дарить добро приятно и приятнее вдвойне получать улыбки в ответ.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06" y="3129567"/>
            <a:ext cx="3741965" cy="28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4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393" y="306031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Добровольцы </a:t>
            </a:r>
            <a:r>
              <a:rPr lang="ru-RU" sz="2400" dirty="0"/>
              <a:t>в гостях у ребят из Кинешемского детского </a:t>
            </a:r>
            <a:r>
              <a:rPr lang="ru-RU" sz="2400" dirty="0" smtClean="0"/>
              <a:t>дома. Говорили </a:t>
            </a:r>
            <a:r>
              <a:rPr lang="ru-RU" sz="2400" dirty="0"/>
              <a:t>о </a:t>
            </a:r>
            <a:r>
              <a:rPr lang="ru-RU" sz="2400" dirty="0" smtClean="0"/>
              <a:t>музыке. Малыши </a:t>
            </a:r>
            <a:r>
              <a:rPr lang="ru-RU" sz="2400" dirty="0"/>
              <a:t>помогли найти скрипку </a:t>
            </a:r>
            <a:r>
              <a:rPr lang="ru-RU" sz="2400" dirty="0" err="1" smtClean="0"/>
              <a:t>кузнечику.А</a:t>
            </a:r>
            <a:r>
              <a:rPr lang="ru-RU" sz="2400" dirty="0" smtClean="0"/>
              <a:t> </a:t>
            </a:r>
            <a:r>
              <a:rPr lang="ru-RU" sz="2400" dirty="0"/>
              <a:t>ребята постарше ответили на все вопросы музыкальной </a:t>
            </a:r>
            <a:r>
              <a:rPr lang="ru-RU" sz="2400" dirty="0" err="1" smtClean="0"/>
              <a:t>викторины.Встреча</a:t>
            </a:r>
            <a:r>
              <a:rPr lang="ru-RU" sz="2400" dirty="0" smtClean="0"/>
              <a:t> </a:t>
            </a:r>
            <a:r>
              <a:rPr lang="ru-RU" sz="2400" dirty="0"/>
              <a:t>прошла тепло и весело.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21" y="2614505"/>
            <a:ext cx="4902686" cy="367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6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363" y="241637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/>
              <a:t>Эпидемия </a:t>
            </a:r>
            <a:r>
              <a:rPr lang="ru-RU" sz="2400" dirty="0" err="1"/>
              <a:t>коронавируса</a:t>
            </a:r>
            <a:r>
              <a:rPr lang="ru-RU" sz="2400" dirty="0"/>
              <a:t> изменила привычный ход жизнь практически на всех </a:t>
            </a:r>
            <a:r>
              <a:rPr lang="ru-RU" sz="2400" dirty="0" err="1" smtClean="0"/>
              <a:t>континентах.Добровольцы</a:t>
            </a:r>
            <a:r>
              <a:rPr lang="ru-RU" sz="2400" dirty="0" smtClean="0"/>
              <a:t> продолжают </a:t>
            </a:r>
            <a:r>
              <a:rPr lang="ru-RU" sz="2400" dirty="0"/>
              <a:t>выезжать по просьбам прихожан, пожилых людей: привозят необходимую </a:t>
            </a:r>
            <a:r>
              <a:rPr lang="ru-RU" sz="2400" dirty="0" err="1" smtClean="0"/>
              <a:t>помощь,соблюдая</a:t>
            </a:r>
            <a:r>
              <a:rPr lang="ru-RU" sz="2400" dirty="0" smtClean="0"/>
              <a:t> </a:t>
            </a:r>
            <a:r>
              <a:rPr lang="ru-RU" sz="2400" dirty="0"/>
              <a:t>все меры предосторожности.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513" y="2182023"/>
            <a:ext cx="3337238" cy="444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2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835857" y="372130"/>
            <a:ext cx="8596668" cy="3880773"/>
          </a:xfrm>
        </p:spPr>
        <p:txBody>
          <a:bodyPr/>
          <a:lstStyle/>
          <a:p>
            <a:r>
              <a:rPr lang="ru-RU" sz="2400" dirty="0" smtClean="0"/>
              <a:t>Добрая </a:t>
            </a:r>
            <a:r>
              <a:rPr lang="ru-RU" sz="2400" dirty="0"/>
              <a:t>встреча с ребятами из Кинешемской </a:t>
            </a:r>
            <a:r>
              <a:rPr lang="ru-RU" sz="2400" dirty="0" smtClean="0"/>
              <a:t>Школы-Интернат. Добровольцы провели </a:t>
            </a:r>
            <a:r>
              <a:rPr lang="ru-RU" sz="2400" dirty="0"/>
              <a:t>творческий мастер-класс "Подводный мир</a:t>
            </a:r>
            <a:r>
              <a:rPr lang="ru-RU" sz="2400" dirty="0" smtClean="0"/>
              <a:t>". Час </a:t>
            </a:r>
            <a:r>
              <a:rPr lang="ru-RU" sz="2400" dirty="0"/>
              <a:t>пролетел незаметно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3060" y="8740588"/>
            <a:ext cx="3877796" cy="5170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865" y="1909481"/>
            <a:ext cx="3267635" cy="43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1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587" y="256599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Благотворительная акция в женской колонии </a:t>
            </a:r>
            <a:r>
              <a:rPr lang="ru-RU" sz="2400" dirty="0" err="1" smtClean="0"/>
              <a:t>г.Кинешмы</a:t>
            </a:r>
            <a:r>
              <a:rPr lang="ru-RU" sz="2400" dirty="0" smtClean="0"/>
              <a:t> в честь праздника </a:t>
            </a:r>
            <a:r>
              <a:rPr lang="ru-RU" sz="2400" dirty="0"/>
              <a:t>Пасхи. Более 300 открыток и рисунков, поделки и выпуск журнала "Фома" были переданы в преддверии Светлого Христова Воскресения для осужденных</a:t>
            </a:r>
            <a:r>
              <a:rPr lang="ru-RU" sz="2400" dirty="0" smtClean="0"/>
              <a:t>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097" y="2289163"/>
            <a:ext cx="4181647" cy="418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227</TotalTime>
  <Words>392</Words>
  <Application>Microsoft Office PowerPoint</Application>
  <PresentationFormat>Широкоэкранный</PresentationFormat>
  <Paragraphs>20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Аспект</vt:lpstr>
      <vt:lpstr>Социальный проект: «Добрые сердца в каждом из нас»</vt:lpstr>
      <vt:lpstr>Презентация PowerPoint</vt:lpstr>
      <vt:lpstr>Наш проект работает  через реализацию социально – значимых добровольческих мероприятий, созданных по разным направлениям.</vt:lpstr>
      <vt:lpstr>Презентация PowerPoint</vt:lpstr>
      <vt:lpstr>Добровольцы часто приезжают навестить бабушек и помочь им по дому. Дарить добро приятно и приятнее вдвойне получать улыбки в ответ.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Помощь в облагораживании памятников на протяжении всего года.</vt:lpstr>
      <vt:lpstr>В отделении социальной реабилитации инвалидов прошло очередное мероприятие мини-проекта "АРТ-мастерская".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проект: «Помощь ближнему»</dc:title>
  <dc:creator>admin</dc:creator>
  <cp:lastModifiedBy>admin</cp:lastModifiedBy>
  <cp:revision>29</cp:revision>
  <dcterms:created xsi:type="dcterms:W3CDTF">2021-06-28T13:48:34Z</dcterms:created>
  <dcterms:modified xsi:type="dcterms:W3CDTF">2021-07-03T19:39:49Z</dcterms:modified>
</cp:coreProperties>
</file>