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6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4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3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7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4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C587-037E-44DC-92D7-CB371C1CCA4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F173-2600-44D0-8BC3-FD230B8B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9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0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6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Pharmstandart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</cp:revision>
  <dcterms:created xsi:type="dcterms:W3CDTF">2021-06-16T16:05:11Z</dcterms:created>
  <dcterms:modified xsi:type="dcterms:W3CDTF">2021-06-16T17:23:12Z</dcterms:modified>
</cp:coreProperties>
</file>