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7C61"/>
    <a:srgbClr val="EAA72E"/>
    <a:srgbClr val="507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FA5E4-AFD0-445B-A9CB-8203D9C4A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B9D11C-0AE0-4314-9FFB-905D6D449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CCE4B5-7A3D-4D90-A39B-10A9AD49F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9F679E-2132-47AD-8F54-B777E4B5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A73C33-9088-4E20-9EB7-13AE6705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44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80E8D-9596-4AFC-8E67-B77E6CA9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705150-B16A-43F1-A81E-92F126740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D8731-2294-4389-BA48-6465815E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8D0F8F-9905-4633-9A69-A53B735B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3AE861-B351-45EA-A2AE-3D9264F0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6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036CCF-79B8-44B5-A702-DE7444C4A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511BA6-3EB9-45BB-84DD-41A77CAF7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C93058-FE67-4BAF-BE1A-CB30E5C48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532F6F-98B6-4752-AE8D-48AE0565B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4CDD6D-EA8E-498D-8C93-6256B028A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05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8FEC83-44AF-4B69-87FF-4ACD1E248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D2E990-9678-4858-A2BB-C8B53717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E205CE-207F-4DAE-8CE3-C09298BB1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690E7E-14E4-4D10-9EF9-41FEF90E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6845E0-DC94-4854-8499-66204F0EB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78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39B862-C11F-4B35-A27A-E7F42780C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D40C9-9276-4374-845E-A4F4C8052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721978-8F50-48A7-83FD-2F513BE9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FB99FE-E4C7-4CB8-96E4-6582C892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46B5C4-7143-424E-9BAE-C5B7C1C74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8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631CB-1D1E-474A-AF40-99376FD53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0AC437-B612-4A5B-AE32-2038BC253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ECB02B-F545-4E46-B31C-05FD2A271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F92989-256C-417E-81D2-804171CB1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F06988-45DB-4AEF-A9C5-6CD44B5C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71B8C7-2E02-405C-8EF4-077CE5B8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95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44501-6EEA-4AB7-ACB6-D66D445FB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317718-A2E9-42C9-A905-0529D3314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9DD634-AF60-4367-83D5-B01383A97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5DFE64-9EE0-47E5-925C-BC21EF80B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816692B-1D76-4924-B22B-434732D3E7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58928A-2D1B-4DDB-97EB-E6995C7F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E3452F-FC6A-4C67-BDD2-9B083604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3893BB-0440-4FBC-9DBC-A9E3DCD9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06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24084-E633-48CB-A613-F751A4837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046F05B-023D-4A4A-93C0-ED6B5907F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DE3882-5422-4798-A8CC-8D4F816E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80251A5-7072-4058-8A2D-10D27CA2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41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5E5F36-A21B-4175-89E0-F2936443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CECF6C-8FAD-4554-91BB-79637AEB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1F2AD0-E040-47F4-87A1-701339DC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3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D7E63-D484-46AE-8BFB-0EB1ED489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1538E-1CEC-4852-9542-44EA70AD3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1BADE8-1CE1-46C6-B14D-64147C93A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E2520F-6A05-459D-BED6-F0DB331D1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8C83B5-5560-4F6E-9623-1FE1D37A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7F4CAD-F901-480A-A3B8-864935424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71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D3B83A-AF6E-42B2-A3DA-1D5C513E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1306944-652E-492A-BDED-0167B09AB8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5F86BD-1617-4A7C-9E64-5F403BFED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2E6350-E547-4635-9D98-1F28FC62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C7BBE3-BC0E-4CB9-A7CF-EFD2CD509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1ACCC4-DFC4-4310-9D4F-AED4F1B1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4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CFCB63-7596-43F6-8293-07E19AA3E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A206FB-ACC0-42FA-B8DB-758A9EB78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0A51EF-2983-4503-870B-4F9EB89D2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88DF-1D67-497B-8F1B-EA51D6EBCCD1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BE68F5-8E58-4440-9C24-8D3F1B65F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8FA443-1287-41FF-A3B6-6C5BA9452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4236B-4138-4BD6-8F27-036829E49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5076B9-D9CD-4487-8165-7F85ADCA5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54984" y="171937"/>
            <a:ext cx="4698461" cy="6342185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Торговые ряды, мастера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Забайкальская краевая универсальная научная библиотека им. А.С. Пушкина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Забайкальский художественный музей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Забайкальский краеведческий музей им.     А.К. Кузнецова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ГУК «Учебно-методический центр культуры и народного творчества» Забайкальского края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ГУК «Забайкальский государственный театр кукол «Тридевятое царство»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Забайкальская краевая детско-юношеская библиотека им. Г.Р.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Граубина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ГУК «Специализированная библиотека для слабовидящих и незрячих»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Министерство физической культуры и спорта Забайкальского края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Пункт отбора на военную службу по контракту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Полевая кухня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АН «Самолёт плюс»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Бюрократ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C4A8FF5-C7A9-4C8F-9EB2-80C0D4D006E8}"/>
              </a:ext>
            </a:extLst>
          </p:cNvPr>
          <p:cNvSpPr/>
          <p:nvPr/>
        </p:nvSpPr>
        <p:spPr>
          <a:xfrm>
            <a:off x="1449755" y="3032368"/>
            <a:ext cx="867507" cy="2461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9145FD2-0191-44D2-A54B-F71E7ADDC67C}"/>
              </a:ext>
            </a:extLst>
          </p:cNvPr>
          <p:cNvSpPr/>
          <p:nvPr/>
        </p:nvSpPr>
        <p:spPr>
          <a:xfrm rot="5400000">
            <a:off x="2243992" y="2468682"/>
            <a:ext cx="677983" cy="2422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A6FA7A2-8826-4827-9DEE-9FEB2FB60FC3}"/>
              </a:ext>
            </a:extLst>
          </p:cNvPr>
          <p:cNvSpPr/>
          <p:nvPr/>
        </p:nvSpPr>
        <p:spPr>
          <a:xfrm rot="5400000">
            <a:off x="2742066" y="1573668"/>
            <a:ext cx="640864" cy="1429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5A4CCDD-6BDC-4DEC-BCA2-871CA1DF00F5}"/>
              </a:ext>
            </a:extLst>
          </p:cNvPr>
          <p:cNvSpPr/>
          <p:nvPr/>
        </p:nvSpPr>
        <p:spPr>
          <a:xfrm rot="5400000">
            <a:off x="3929181" y="1365734"/>
            <a:ext cx="402497" cy="1484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8F0904-196F-48BC-B5A9-3E2D6B1BE0CB}"/>
              </a:ext>
            </a:extLst>
          </p:cNvPr>
          <p:cNvSpPr/>
          <p:nvPr/>
        </p:nvSpPr>
        <p:spPr>
          <a:xfrm rot="5400000">
            <a:off x="3929182" y="1858105"/>
            <a:ext cx="402496" cy="1484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7909AFE-4E02-46AB-9ED2-2ED120609B8A}"/>
              </a:ext>
            </a:extLst>
          </p:cNvPr>
          <p:cNvSpPr/>
          <p:nvPr/>
        </p:nvSpPr>
        <p:spPr>
          <a:xfrm rot="7918693">
            <a:off x="5152717" y="1310599"/>
            <a:ext cx="647769" cy="1467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2FEF89-522B-4235-BE96-AC26D37D98F0}"/>
              </a:ext>
            </a:extLst>
          </p:cNvPr>
          <p:cNvSpPr/>
          <p:nvPr/>
        </p:nvSpPr>
        <p:spPr>
          <a:xfrm rot="5400000">
            <a:off x="4260362" y="2382713"/>
            <a:ext cx="677982" cy="4142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0A9FADB-48B5-4B33-885F-9561B6D7A3AD}"/>
              </a:ext>
            </a:extLst>
          </p:cNvPr>
          <p:cNvSpPr/>
          <p:nvPr/>
        </p:nvSpPr>
        <p:spPr>
          <a:xfrm>
            <a:off x="4736123" y="3102704"/>
            <a:ext cx="953477" cy="4689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9.2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A3D91BFC-B057-44A8-9C32-9CBAD2E80C3B}"/>
              </a:ext>
            </a:extLst>
          </p:cNvPr>
          <p:cNvSpPr/>
          <p:nvPr/>
        </p:nvSpPr>
        <p:spPr>
          <a:xfrm>
            <a:off x="4650153" y="3745520"/>
            <a:ext cx="461108" cy="2657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E824CBD2-509D-4FF2-929D-9D9D751DD51B}"/>
              </a:ext>
            </a:extLst>
          </p:cNvPr>
          <p:cNvGrpSpPr/>
          <p:nvPr/>
        </p:nvGrpSpPr>
        <p:grpSpPr>
          <a:xfrm>
            <a:off x="25802" y="0"/>
            <a:ext cx="6995604" cy="6613864"/>
            <a:chOff x="-515124" y="76933"/>
            <a:chExt cx="6544305" cy="6342185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C5862209-3841-43CF-9196-F11B2BD3EE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15124" y="76933"/>
              <a:ext cx="6544305" cy="634218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3175" cap="sq">
              <a:solidFill>
                <a:schemeClr val="tx1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D4147F5F-8CB6-4BCB-888A-92D26F6DE6EC}"/>
                </a:ext>
              </a:extLst>
            </p:cNvPr>
            <p:cNvSpPr/>
            <p:nvPr/>
          </p:nvSpPr>
          <p:spPr>
            <a:xfrm>
              <a:off x="2323276" y="3964417"/>
              <a:ext cx="867507" cy="2891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2B48CC26-E4D2-4ECF-A26B-B08101EF0E2F}"/>
                </a:ext>
              </a:extLst>
            </p:cNvPr>
            <p:cNvSpPr/>
            <p:nvPr/>
          </p:nvSpPr>
          <p:spPr>
            <a:xfrm rot="5400000">
              <a:off x="3827117" y="2359024"/>
              <a:ext cx="223530" cy="20731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F1A253B1-8FC9-4CFD-BAAB-19916A2164F0}"/>
                </a:ext>
              </a:extLst>
            </p:cNvPr>
            <p:cNvSpPr/>
            <p:nvPr/>
          </p:nvSpPr>
          <p:spPr>
            <a:xfrm>
              <a:off x="1593902" y="2408866"/>
              <a:ext cx="132297" cy="4738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974BCAF8-38C8-43A8-B2C4-45790514B488}"/>
                </a:ext>
              </a:extLst>
            </p:cNvPr>
            <p:cNvSpPr/>
            <p:nvPr/>
          </p:nvSpPr>
          <p:spPr>
            <a:xfrm rot="5400000">
              <a:off x="1803934" y="1991116"/>
              <a:ext cx="167517" cy="32085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04B4860F-A1ED-4CF5-A32C-9FBEA19FF675}"/>
                </a:ext>
              </a:extLst>
            </p:cNvPr>
            <p:cNvSpPr/>
            <p:nvPr/>
          </p:nvSpPr>
          <p:spPr>
            <a:xfrm rot="5400000">
              <a:off x="1975437" y="1484871"/>
              <a:ext cx="467284" cy="19199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69FEA8AC-5EDB-4486-B444-594C571C8992}"/>
                </a:ext>
              </a:extLst>
            </p:cNvPr>
            <p:cNvSpPr/>
            <p:nvPr/>
          </p:nvSpPr>
          <p:spPr>
            <a:xfrm rot="5400000">
              <a:off x="3074708" y="1495290"/>
              <a:ext cx="385963" cy="2093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6A43EC15-3C43-434F-BED2-3D23789F770A}"/>
                </a:ext>
              </a:extLst>
            </p:cNvPr>
            <p:cNvSpPr/>
            <p:nvPr/>
          </p:nvSpPr>
          <p:spPr>
            <a:xfrm rot="5400000">
              <a:off x="3229549" y="2291128"/>
              <a:ext cx="506200" cy="32085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id="{5717514A-AF9F-4D6C-8302-4A42CDF6533E}"/>
                </a:ext>
              </a:extLst>
            </p:cNvPr>
            <p:cNvSpPr/>
            <p:nvPr/>
          </p:nvSpPr>
          <p:spPr>
            <a:xfrm rot="8223495">
              <a:off x="3825084" y="1702662"/>
              <a:ext cx="518531" cy="21123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FB9D0F5D-D0B1-45EF-8DF2-C926A1E25AE7}"/>
                </a:ext>
              </a:extLst>
            </p:cNvPr>
            <p:cNvSpPr/>
            <p:nvPr/>
          </p:nvSpPr>
          <p:spPr>
            <a:xfrm rot="3066361">
              <a:off x="1201018" y="1834686"/>
              <a:ext cx="455193" cy="13718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Стрелка: вправо 42">
              <a:extLst>
                <a:ext uri="{FF2B5EF4-FFF2-40B4-BE49-F238E27FC236}">
                  <a16:creationId xmlns:a16="http://schemas.microsoft.com/office/drawing/2014/main" id="{F88EBAE9-D7AB-4184-A41B-FE6558A870E8}"/>
                </a:ext>
              </a:extLst>
            </p:cNvPr>
            <p:cNvSpPr/>
            <p:nvPr/>
          </p:nvSpPr>
          <p:spPr>
            <a:xfrm>
              <a:off x="-465473" y="2984740"/>
              <a:ext cx="1571103" cy="579120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 на площадь Парада семей </a:t>
              </a: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8D801D08-7361-46F1-A339-64B5414288D3}"/>
                </a:ext>
              </a:extLst>
            </p:cNvPr>
            <p:cNvSpPr/>
            <p:nvPr/>
          </p:nvSpPr>
          <p:spPr>
            <a:xfrm>
              <a:off x="2258809" y="2695396"/>
              <a:ext cx="996441" cy="16751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DEA78B69-11E4-46F1-9FFE-59969303E8B0}"/>
                </a:ext>
              </a:extLst>
            </p:cNvPr>
            <p:cNvSpPr/>
            <p:nvPr/>
          </p:nvSpPr>
          <p:spPr>
            <a:xfrm>
              <a:off x="4783293" y="3172193"/>
              <a:ext cx="423816" cy="2657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08ADDD97-A739-408B-8832-348C51808727}"/>
                </a:ext>
              </a:extLst>
            </p:cNvPr>
            <p:cNvSpPr/>
            <p:nvPr/>
          </p:nvSpPr>
          <p:spPr>
            <a:xfrm rot="16200000">
              <a:off x="1774295" y="3737110"/>
              <a:ext cx="203074" cy="32085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239C390-C229-413C-9668-813A57F477FE}"/>
              </a:ext>
            </a:extLst>
          </p:cNvPr>
          <p:cNvSpPr/>
          <p:nvPr/>
        </p:nvSpPr>
        <p:spPr>
          <a:xfrm>
            <a:off x="4351244" y="3824431"/>
            <a:ext cx="342983" cy="26572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13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C162C7-F3FC-4030-8BF0-4C87EA757298}"/>
              </a:ext>
            </a:extLst>
          </p:cNvPr>
          <p:cNvSpPr/>
          <p:nvPr/>
        </p:nvSpPr>
        <p:spPr>
          <a:xfrm>
            <a:off x="4857731" y="2722019"/>
            <a:ext cx="314863" cy="263164"/>
          </a:xfrm>
          <a:prstGeom prst="rect">
            <a:avLst/>
          </a:prstGeom>
          <a:solidFill>
            <a:srgbClr val="E17C6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0881006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132</Words>
  <Application>Microsoft Office PowerPoint</Application>
  <PresentationFormat>Широкоэкранный</PresentationFormat>
  <Paragraphs>38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Специалист</dc:creator>
  <cp:lastModifiedBy>Режиссер</cp:lastModifiedBy>
  <cp:revision>12</cp:revision>
  <dcterms:created xsi:type="dcterms:W3CDTF">2024-06-30T23:59:55Z</dcterms:created>
  <dcterms:modified xsi:type="dcterms:W3CDTF">2025-06-26T01:26:03Z</dcterms:modified>
</cp:coreProperties>
</file>