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74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78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71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98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09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48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35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14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47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00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36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056D4-2402-4994-8897-C880851AB411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A3129-0965-4335-906A-E32E92C48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26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-1022" descr="C:\Users\YumatovVS\Desktop\ПДФ\widen_960_crop_2000_1414_0_0_q90_1094951_4d250fffc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988840"/>
            <a:ext cx="4185146" cy="296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3" descr="Делаем качели-гнездо своими руками: пошаговая инструкция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134" y="1988840"/>
            <a:ext cx="4631409" cy="296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08464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Юматов Вадим Сергеевич</dc:creator>
  <cp:lastModifiedBy>Юматов Вадим Сергеевич</cp:lastModifiedBy>
  <cp:revision>1</cp:revision>
  <dcterms:created xsi:type="dcterms:W3CDTF">2026-04-27T07:48:51Z</dcterms:created>
  <dcterms:modified xsi:type="dcterms:W3CDTF">2026-04-27T07:52:50Z</dcterms:modified>
</cp:coreProperties>
</file>