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98" r:id="rId3"/>
    <p:sldId id="299" r:id="rId4"/>
    <p:sldId id="289" r:id="rId5"/>
    <p:sldId id="300" r:id="rId6"/>
    <p:sldId id="301" r:id="rId7"/>
    <p:sldId id="302" r:id="rId8"/>
    <p:sldId id="290" r:id="rId9"/>
    <p:sldId id="303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970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81" autoAdjust="0"/>
    <p:restoredTop sz="94660"/>
  </p:normalViewPr>
  <p:slideViewPr>
    <p:cSldViewPr>
      <p:cViewPr>
        <p:scale>
          <a:sx n="100" d="100"/>
          <a:sy n="100" d="100"/>
        </p:scale>
        <p:origin x="-384" y="-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6C16-E233-46C0-B5C2-FF1DE8AE5749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CC3DD-21C3-426F-8D0A-CF98AA052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C3DD-21C3-426F-8D0A-CF98AA05264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35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БУОО ООЦМ «Полет»</a:t>
            </a:r>
          </a:p>
        </p:txBody>
      </p:sp>
      <p:pic>
        <p:nvPicPr>
          <p:cNvPr id="44036" name="Picture 4" descr="https://sun9-22.userapi.com/impg/qBsCMzfVWpK4wv8wRBoy0pv_7O2lQOtL9Twk-A/huyUWulf0G8.jpg?size=1280x1280&amp;quality=96&amp;sign=223dfc5198112e990de011e18d685f7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8"/>
            <a:ext cx="4286280" cy="31432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450057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6858011" y="3679745"/>
            <a:ext cx="192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679745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Директор БУОО ООЦМ «Полет»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Тинякова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 Г.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42861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34"/>
            <a:ext cx="7858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10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последние годы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России развивается очень быстрыми темпами. В Орловской области огромное количество неравнодушных людей, которые   бескорыстно помогают нуждающимся . Большинство волонтеров – это студенческая молодежь  и школьники. Огромным бонусом для школьников являются отработанные верифицированные часы и сертификаты, которые дают льготы при поступлении в высшие учебные заведения, а так же новые знакомства и участие в социально- значимых акциях региона.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Волонтеры принимают участие в акциях: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 сфере сохранения исторической памяти;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 поисковое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 добровольчество в ЧС;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 добровольчество в сфере экологического,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социального и культурного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0f13142d24b82a2f90febd7386eded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86064"/>
            <a:ext cx="2428860" cy="2143140"/>
          </a:xfrm>
          <a:prstGeom prst="rect">
            <a:avLst/>
          </a:prstGeom>
          <a:noFill/>
        </p:spPr>
      </p:pic>
      <p:pic>
        <p:nvPicPr>
          <p:cNvPr id="9218" name="Picture 2" descr="https://sun9-west.userapi.com/sun9-4/s/v1/ig2/Y_QQacHG_-zpSsUkN3dIYHlo0wzo2xPgQZKeDeDDArz9MwO3D7luRyHipujHqpl2qREoJhOkoJY4rXeGDHJK6jB4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72"/>
            <a:ext cx="4500593" cy="3571900"/>
          </a:xfrm>
          <a:prstGeom prst="rect">
            <a:avLst/>
          </a:prstGeom>
          <a:noFill/>
        </p:spPr>
      </p:pic>
      <p:pic>
        <p:nvPicPr>
          <p:cNvPr id="9220" name="Picture 4" descr="https://sun9-east.userapi.com/sun9-41/s/v1/ig2/Nofio4LZ7DaXgUa2ZxAeUNSjKvDS5NBR8BIusR43bGJ9f94V9wYsNx9ywzBY_ysQRmZUHyGrA9gllG9jgIGnqfVT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34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.userapi.com/sun1-98/s/v1/if2/mDwSLld6XukIRJHjN95me0HR9vmZ-7fW8IIvR4oAvg84yfLmeZ92AXWp6RcavntMjAVDfozDGTjbZkHub8hkhKYd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9"/>
            <a:ext cx="3786214" cy="2428892"/>
          </a:xfrm>
          <a:prstGeom prst="rect">
            <a:avLst/>
          </a:prstGeom>
          <a:noFill/>
        </p:spPr>
      </p:pic>
      <p:pic>
        <p:nvPicPr>
          <p:cNvPr id="10244" name="Picture 4" descr="https://sun9-north.userapi.com/sun9-77/s/v1/ig2/5avm7wHdS0AT6yMl20nPu41upQil299-UHzYUXuZk5nN1sBmnlrE_p0M50hNez5dkFnwN9WN7BuwZFMWN_h7GBtl.jpg?size=1280x854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85998"/>
            <a:ext cx="4357718" cy="2714645"/>
          </a:xfrm>
          <a:prstGeom prst="rect">
            <a:avLst/>
          </a:prstGeom>
          <a:noFill/>
        </p:spPr>
      </p:pic>
      <p:pic>
        <p:nvPicPr>
          <p:cNvPr id="8194" name="Picture 2" descr="https://sun9-west.userapi.com/sun9-46/s/v1/ig2/RTC86aebrWvQtS8E6ivXgYSF7sp_nxGGwP0B5ONHGCFkkEPNTAItd_zkSuliHYy5-a6x9Vt2j4E5SVQ_bVoNfLjO.jpg?size=1280x961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85734"/>
            <a:ext cx="3786214" cy="186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6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sun9-22.userapi.com/impg/qBsCMzfVWpK4wv8wRBoy0pv_7O2lQOtL9Twk-A/huyUWulf0G8.jpg?size=1280x1280&amp;quality=96&amp;sign=223dfc5198112e990de011e18d685f7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714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6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west.userapi.com/sun9-52/s/v1/ig2/H7vMh-CAvH5HiHSjKVHfKKG-l3y4mJCsTp-7ht9aj8topKkpXTx-Mu6Qgqzn2P5s4xpcopSunQdHnJUGsUQia1RW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6"/>
            <a:ext cx="3429024" cy="1714512"/>
          </a:xfrm>
          <a:prstGeom prst="rect">
            <a:avLst/>
          </a:prstGeom>
          <a:noFill/>
        </p:spPr>
      </p:pic>
      <p:pic>
        <p:nvPicPr>
          <p:cNvPr id="6148" name="Picture 4" descr="https://sun9-west.userapi.com/sun9-12/s/v1/ig2/4N2mxJFSV66BeI2ECSAbpJqLT5sf3ulAFwJug7pkOMGiVGYL_kCPUs3Eba9EuvjpsU1N08JINgLvQ1OYI_kCdSb0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84"/>
            <a:ext cx="2571768" cy="2857457"/>
          </a:xfrm>
          <a:prstGeom prst="rect">
            <a:avLst/>
          </a:prstGeom>
          <a:noFill/>
        </p:spPr>
      </p:pic>
      <p:pic>
        <p:nvPicPr>
          <p:cNvPr id="6150" name="Picture 6" descr="https://sun9-west.userapi.com/sun9-55/s/v1/ig2/NRLkufqX922YYVjBbX0cGITrW1_AjBIvvlT5uuz7mRTVPnfBZ6d_UZCvxVLsHzZMOxEJO3mlkq7FySvZcellU4_7.jpg?size=1280x854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643056"/>
            <a:ext cx="4143404" cy="291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1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За 2022 год проведено более 85 мероприятий и добровольческих акций в сфере сохранения исторической памяти, экологии, культуры, реализовано 9 блоков тематических занятий в рамках проекта "Школа волонтеров". В мероприятиях приняли участие более 300 волонтеров.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sun9-9.userapi.com/impf/c858532/v858532480/8b1b2/mybmE7MEJ5c.jpg?size=1280x848&amp;quality=96&amp;sign=fd56e4971f2d70a43e55139c17091aa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14626"/>
            <a:ext cx="3714776" cy="2155795"/>
          </a:xfrm>
          <a:prstGeom prst="rect">
            <a:avLst/>
          </a:prstGeom>
          <a:noFill/>
        </p:spPr>
      </p:pic>
      <p:pic>
        <p:nvPicPr>
          <p:cNvPr id="4" name="Picture 2" descr="https://sun9-59.userapi.com/impf/c858532/v858532480/8adee/OdI1Gnuzw-4.jpg?size=1280x848&amp;quality=96&amp;sign=03df0a0e66cfb080ed5317b066382b1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12"/>
            <a:ext cx="370204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west.userapi.com/sun9-4/s/v1/ig2/Y_QQacHG_-zpSsUkN3dIYHlo0wzo2xPgQZKeDeDDArz9MwO3D7luRyHipujHqpl2qREoJhOkoJY4rXeGDHJK6jB4.jpg?size=1280x960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34"/>
            <a:ext cx="3916359" cy="2428892"/>
          </a:xfrm>
          <a:prstGeom prst="rect">
            <a:avLst/>
          </a:prstGeom>
          <a:noFill/>
        </p:spPr>
      </p:pic>
      <p:pic>
        <p:nvPicPr>
          <p:cNvPr id="27650" name="Picture 2" descr="https://sun9-north.userapi.com/sun9-88/s/v1/ig2/6CuWrbUXdDqBcOBsVp_pXkeF-kud6cMfQJVjsB2CrSWl7jnFRdwa6mEpaKu4fk07krKyPQBjcwk5TphRmAQM7Bdu.jpg?size=1280x107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00312"/>
            <a:ext cx="3286116" cy="2214578"/>
          </a:xfrm>
          <a:prstGeom prst="rect">
            <a:avLst/>
          </a:prstGeom>
          <a:noFill/>
        </p:spPr>
      </p:pic>
      <p:pic>
        <p:nvPicPr>
          <p:cNvPr id="27656" name="Picture 8" descr="https://sun9-west.userapi.com/sun9-1/s/v1/ig2/LKz-hIZJUHvs9NbR5VoLGut3KbjfNfb-m2kqKUICOo4b4rm7rPB_sxoIAOgAw9XSU899thtcooqGEdpgrUOw2oxJ.jpg?size=1280x854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71750"/>
            <a:ext cx="3643338" cy="2286017"/>
          </a:xfrm>
          <a:prstGeom prst="rect">
            <a:avLst/>
          </a:prstGeom>
          <a:noFill/>
        </p:spPr>
      </p:pic>
      <p:pic>
        <p:nvPicPr>
          <p:cNvPr id="27658" name="Picture 10" descr="https://sun9-east.userapi.com/sun9-28/s/v1/ig2/iMwrOwr5eRz1CoqU1YJTLB8wGLUxzc04lT2iF7BOa4Vby5GLNlCMxQMjnJtwIlLSdDPVuVPbqnbjPwr3mnhClMI3.jpg?size=1280x96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85734"/>
            <a:ext cx="357190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642924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Орловское региональное отделение Всероссийского общественного движения «Волонтеры Победы»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https://sun1-15.userapi.com/s/v1/ig2/CLqSCanTZ4SEDLUJc40yYl22V7dsHCPGsun5VnKe38yR1PGI1KcYGg3dAUPBJgdOwcbSB9vuP095wksngiuty_u1.jpg?size=100x100&amp;quality=95&amp;crop=53,34,800,800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8"/>
            <a:ext cx="1285884" cy="11430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2714626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Орловская региональная общественная организация по защите животных и экологическому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волонтерству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«Альфа»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Альфа. Помощь животным г. Ор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34"/>
            <a:ext cx="1571636" cy="11430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86380" y="2060954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Всероссийское общественное движение «Красный крест» Орловская область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2982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1.userapi.com/sun1-84/s/v1/ig2/8-XascRYmE2H2xRbaRx43SgLClxHEhgrYrE78f3fmKSHgazNJ5mFfJ9aU1ryFzM3Ke3L0f0clrtcAHyJJJSIjwvW.jpg?size=100x100&amp;quality=95&amp;crop=76,76,1441,1441&amp;ava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071816"/>
            <a:ext cx="952500" cy="952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0" y="14285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Наши партнеры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7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ПСО «Центр поиска пропавших людей Орловской области»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Центр поиска пропавших людей Орлов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14"/>
            <a:ext cx="1714512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214296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Добровольческий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спасательный отряд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ЛизаАлерт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Орловская область</a:t>
            </a:r>
            <a:endParaRPr lang="ru-RU" dirty="0"/>
          </a:p>
        </p:txBody>
      </p:sp>
      <p:pic>
        <p:nvPicPr>
          <p:cNvPr id="6" name="Picture 8" descr="https://sun1-14.userapi.com/s/v1/ig2/Q7sLIq2wUdkF5TcEvK-M59FPg5pJ4Gm1GHsFQlap-iZ7tTwSAxjS6TkBAbYYtsSl6MGPl2GVCNwNwRIEPkj69gJn.jpg?size=100x100&amp;quality=96&amp;crop=0,0,999,999&amp;ava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14428"/>
            <a:ext cx="157163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6431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Орловское региональное   отделение ВСКС всероссийский студенческий  корпус спасателей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1-56.userapi.com/s/v1/ig2/U4Qms36MYk7wErn4CHIJ6JBLmat1-INf1hl7OABMlYYx49r9sgEjEjzzz5eBdRHuFD8VSOYK76KNwvHxrviaAI-9.jpg?size=100x100&amp;quality=95&amp;crop=0,0,1995,1995&amp;ava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882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232</Words>
  <Application>Microsoft Office PowerPoint</Application>
  <PresentationFormat>Экран (16:9)</PresentationFormat>
  <Paragraphs>30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Корнилов Денис Александрович</dc:creator>
  <cp:lastModifiedBy>Admin</cp:lastModifiedBy>
  <cp:revision>201</cp:revision>
  <dcterms:created xsi:type="dcterms:W3CDTF">2019-10-09T09:27:42Z</dcterms:created>
  <dcterms:modified xsi:type="dcterms:W3CDTF">2023-01-20T08:42:26Z</dcterms:modified>
</cp:coreProperties>
</file>