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2" r:id="rId2"/>
    <p:sldId id="258" r:id="rId3"/>
    <p:sldId id="289" r:id="rId4"/>
    <p:sldId id="272" r:id="rId5"/>
    <p:sldId id="292" r:id="rId6"/>
    <p:sldId id="294" r:id="rId7"/>
    <p:sldId id="293" r:id="rId8"/>
    <p:sldId id="296" r:id="rId9"/>
    <p:sldId id="297" r:id="rId10"/>
    <p:sldId id="285" r:id="rId11"/>
    <p:sldId id="299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0" orient="horz" pos="2160" userDrawn="1">
          <p15:clr>
            <a:srgbClr val="A4A3A4"/>
          </p15:clr>
        </p15:guide>
        <p15:guide id="1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104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8A3B325-70DD-46B4-8B8E-F104BBF4A7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F36AA96-A7CA-4BA5-B2FD-02A4DE5BD98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812C0F4-B419-4464-AAC6-D4A5B13920B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6B41F76-ACB9-42FB-B5FA-7369F48A6CD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EBC8D88-4BB1-4156-A389-E861DBFDC59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3295D50-22A4-4C8B-A2C3-EEEB58E46F7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23F0261-3B7E-45DD-8CEC-667804ED440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C65B387-F368-41AE-B638-F3BEDC576E1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80A14FE-26EF-4622-ADD8-69ABB80E47C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9562991-DEEA-41EC-B02C-D6607A3B74E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F3221A7-C8DD-4C75-9C9E-B956C21932C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7699" y="457199"/>
            <a:ext cx="9372601" cy="937260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25201" y="-322149"/>
            <a:ext cx="7324722" cy="10931298"/>
            <a:chOff x="0" y="0"/>
            <a:chExt cx="2374641" cy="36977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4641" cy="3697748"/>
            </a:xfrm>
            <a:custGeom>
              <a:avLst/>
              <a:gdLst/>
              <a:ahLst/>
              <a:cxnLst/>
              <a:rect l="l" t="t" r="r" b="b"/>
              <a:pathLst>
                <a:path w="2374641" h="3697748">
                  <a:moveTo>
                    <a:pt x="0" y="0"/>
                  </a:moveTo>
                  <a:lnTo>
                    <a:pt x="2374641" y="0"/>
                  </a:lnTo>
                  <a:lnTo>
                    <a:pt x="2374641" y="3697748"/>
                  </a:lnTo>
                  <a:lnTo>
                    <a:pt x="0" y="369774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6DE693">
                    <a:alpha val="100000"/>
                  </a:srgbClr>
                </a:gs>
              </a:gsLst>
              <a:lin ang="0" scaled="0"/>
            </a:gradFill>
          </p:spPr>
          <p:txBody>
            <a:bodyPr/>
            <a:lstStyle/>
            <a:p>
              <a:endParaRPr/>
            </a:p>
          </p:txBody>
        </p:sp>
      </p:grpSp>
      <p:pic>
        <p:nvPicPr>
          <p:cNvPr id="31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5400" y="190500"/>
            <a:ext cx="4572000" cy="5867400"/>
          </a:xfrm>
          <a:prstGeom prst="rect">
            <a:avLst/>
          </a:prstGeom>
        </p:spPr>
      </p:pic>
      <p:pic>
        <p:nvPicPr>
          <p:cNvPr id="3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5399" y="6166568"/>
            <a:ext cx="4572000" cy="3864555"/>
          </a:xfrm>
          <a:prstGeom prst="rect">
            <a:avLst/>
          </a:prstGeom>
        </p:spPr>
      </p:pic>
      <p:pic>
        <p:nvPicPr>
          <p:cNvPr id="32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43599" y="6144923"/>
            <a:ext cx="4953001" cy="3886200"/>
          </a:xfrm>
          <a:prstGeom prst="rect">
            <a:avLst/>
          </a:prstGeom>
        </p:spPr>
      </p:pic>
      <p:pic>
        <p:nvPicPr>
          <p:cNvPr id="34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43599" y="190500"/>
            <a:ext cx="4953001" cy="5867400"/>
          </a:xfrm>
          <a:prstGeom prst="rect">
            <a:avLst/>
          </a:prstGeom>
        </p:spPr>
      </p:pic>
      <p:sp>
        <p:nvSpPr>
          <p:cNvPr id="35" name="TextBox 7"/>
          <p:cNvSpPr txBox="1"/>
          <p:nvPr/>
        </p:nvSpPr>
        <p:spPr>
          <a:xfrm>
            <a:off x="11506200" y="4152900"/>
            <a:ext cx="6286500" cy="221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Обратная связь</a:t>
            </a:r>
            <a:endParaRPr lang="en-US" sz="36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pic>
        <p:nvPicPr>
          <p:cNvPr id="36" name="Изображение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600" y="266700"/>
            <a:ext cx="723901" cy="723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7699" y="457199"/>
            <a:ext cx="9372601" cy="937260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/>
          <p:cNvSpPr txBox="1"/>
          <p:nvPr/>
        </p:nvSpPr>
        <p:spPr>
          <a:xfrm>
            <a:off x="2343150" y="571500"/>
            <a:ext cx="13601700" cy="111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Экологическое волонтёрство</a:t>
            </a:r>
            <a:endParaRPr lang="en-US" sz="36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sp>
        <p:nvSpPr>
          <p:cNvPr id="26" name="AutoShape 2"/>
          <p:cNvSpPr/>
          <p:nvPr/>
        </p:nvSpPr>
        <p:spPr>
          <a:xfrm>
            <a:off x="0" y="8678803"/>
            <a:ext cx="18288000" cy="1608197"/>
          </a:xfrm>
          <a:prstGeom prst="rect">
            <a:avLst/>
          </a:prstGeom>
          <a:gradFill rotWithShape="1">
            <a:gsLst>
              <a:gs pos="0">
                <a:srgbClr val="0CC0DF">
                  <a:alpha val="100000"/>
                </a:srgbClr>
              </a:gs>
              <a:gs pos="100000">
                <a:srgbClr val="6DE693">
                  <a:alpha val="100000"/>
                </a:srgbClr>
              </a:gs>
            </a:gsLst>
            <a:lin ang="0" scaled="0"/>
          </a:gradFill>
        </p:spPr>
        <p:txBody>
          <a:bodyPr/>
          <a:lstStyle/>
          <a:p>
            <a:endParaRPr/>
          </a:p>
        </p:txBody>
      </p:sp>
      <p:pic>
        <p:nvPicPr>
          <p:cNvPr id="2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" y="3086100"/>
            <a:ext cx="8229599" cy="6477000"/>
          </a:xfrm>
          <a:prstGeom prst="rect">
            <a:avLst/>
          </a:prstGeom>
        </p:spPr>
      </p:pic>
      <p:pic>
        <p:nvPicPr>
          <p:cNvPr id="27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1" y="3086100"/>
            <a:ext cx="8197424" cy="6477000"/>
          </a:xfrm>
          <a:prstGeom prst="rect">
            <a:avLst/>
          </a:prstGeom>
        </p:spPr>
      </p:pic>
      <p:sp>
        <p:nvSpPr>
          <p:cNvPr id="29" name="Текст. поле 7"/>
          <p:cNvSpPr txBox="1"/>
          <p:nvPr/>
        </p:nvSpPr>
        <p:spPr>
          <a:xfrm>
            <a:off x="10477499" y="2095500"/>
            <a:ext cx="6438901" cy="65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УЧАСТИЕ В СУББОТНИКАХ</a:t>
            </a:r>
            <a:endParaRPr lang="en-US" sz="28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sp>
        <p:nvSpPr>
          <p:cNvPr id="30" name="Текст. поле 7"/>
          <p:cNvSpPr txBox="1"/>
          <p:nvPr/>
        </p:nvSpPr>
        <p:spPr>
          <a:xfrm>
            <a:off x="2133600" y="2095500"/>
            <a:ext cx="5715001" cy="65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АКЦИЯ «ЛЕС ПОБЕДЫ»</a:t>
            </a:r>
            <a:endParaRPr lang="en-US" sz="28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pic>
        <p:nvPicPr>
          <p:cNvPr id="31" name="Изображение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16453" y="190500"/>
            <a:ext cx="723901" cy="723901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/>
          <p:nvPr/>
        </p:nvSpPr>
        <p:spPr>
          <a:xfrm>
            <a:off x="0" y="8678803"/>
            <a:ext cx="18288000" cy="1608197"/>
          </a:xfrm>
          <a:prstGeom prst="rect">
            <a:avLst/>
          </a:prstGeom>
          <a:gradFill rotWithShape="1">
            <a:gsLst>
              <a:gs pos="0">
                <a:srgbClr val="0CC0DF">
                  <a:alpha val="100000"/>
                </a:srgbClr>
              </a:gs>
              <a:gs pos="100000">
                <a:srgbClr val="6DE693">
                  <a:alpha val="100000"/>
                </a:srgbClr>
              </a:gs>
            </a:gsLst>
            <a:lin ang="0" scaled="0"/>
          </a:gradFill>
        </p:spPr>
        <p:txBody>
          <a:bodyPr/>
          <a:lstStyle/>
          <a:p>
            <a:endParaRPr/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33800" y="2104581"/>
            <a:ext cx="5257800" cy="3920963"/>
          </a:xfrm>
          <a:prstGeom prst="rect">
            <a:avLst/>
          </a:prstGeom>
        </p:spPr>
      </p:pic>
      <p:pic>
        <p:nvPicPr>
          <p:cNvPr id="11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6168863"/>
            <a:ext cx="5227950" cy="3920963"/>
          </a:xfrm>
          <a:prstGeom prst="rect">
            <a:avLst/>
          </a:prstGeom>
        </p:spPr>
      </p:pic>
      <p:pic>
        <p:nvPicPr>
          <p:cNvPr id="12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72600" y="2104581"/>
            <a:ext cx="5227951" cy="3920963"/>
          </a:xfrm>
          <a:prstGeom prst="rect">
            <a:avLst/>
          </a:prstGeom>
        </p:spPr>
      </p:pic>
      <p:pic>
        <p:nvPicPr>
          <p:cNvPr id="13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15599" y="6168863"/>
            <a:ext cx="5227952" cy="3920963"/>
          </a:xfrm>
          <a:prstGeom prst="rect">
            <a:avLst/>
          </a:prstGeom>
        </p:spPr>
      </p:pic>
      <p:sp>
        <p:nvSpPr>
          <p:cNvPr id="14" name="Объект 3"/>
          <p:cNvSpPr/>
          <p:nvPr/>
        </p:nvSpPr>
        <p:spPr>
          <a:xfrm>
            <a:off x="76200" y="3086101"/>
            <a:ext cx="3581400" cy="55421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ЗАБЕГ, ПОСВЯЩЕННЫЙ ЛИКВИДАЦИИ АВАРИИ НА ЧАЭС</a:t>
            </a:r>
            <a:endParaRPr lang="ru-RU" sz="3600" b="1" dirty="0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sp>
        <p:nvSpPr>
          <p:cNvPr id="15" name="Объект 4"/>
          <p:cNvSpPr/>
          <p:nvPr/>
        </p:nvSpPr>
        <p:spPr>
          <a:xfrm>
            <a:off x="14478000" y="4000500"/>
            <a:ext cx="3154049" cy="43204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 smtClean="0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ИГРА В ЛАЗЕРТАГ</a:t>
            </a:r>
            <a:endParaRPr lang="ru-RU" sz="3600" b="1" dirty="0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3009899" y="723900"/>
            <a:ext cx="12725400" cy="111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Спортивное</a:t>
            </a:r>
            <a:r>
              <a:rPr lang="ru-RU" sz="7200" b="1">
                <a:solidFill>
                  <a:srgbClr val="007F3A"/>
                </a:solidFill>
                <a:latin typeface="Arsenal" charset="0"/>
                <a:ea typeface="Arsenal" charset="0"/>
                <a:cs typeface="Arsenal" charset="0"/>
              </a:rPr>
              <a:t>  </a:t>
            </a: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волонтёрство</a:t>
            </a:r>
            <a:endParaRPr lang="en-US" sz="36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316453" y="190500"/>
            <a:ext cx="723901" cy="723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0" y="-474549"/>
            <a:ext cx="2545205" cy="11236098"/>
            <a:chOff x="0" y="0"/>
            <a:chExt cx="960264" cy="42391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0264" cy="4239196"/>
            </a:xfrm>
            <a:custGeom>
              <a:avLst/>
              <a:gdLst/>
              <a:ahLst/>
              <a:cxnLst/>
              <a:rect l="l" t="t" r="r" b="b"/>
              <a:pathLst>
                <a:path w="960264" h="4239196">
                  <a:moveTo>
                    <a:pt x="0" y="0"/>
                  </a:moveTo>
                  <a:lnTo>
                    <a:pt x="960264" y="0"/>
                  </a:lnTo>
                  <a:lnTo>
                    <a:pt x="960264" y="4239196"/>
                  </a:lnTo>
                  <a:lnTo>
                    <a:pt x="0" y="42391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6DE693">
                    <a:alpha val="100000"/>
                  </a:srgbClr>
                </a:gs>
              </a:gsLst>
              <a:lin ang="0" scaled="0"/>
            </a:gradFill>
          </p:spPr>
          <p:txBody>
            <a:bodyPr/>
            <a:lstStyle/>
            <a:p>
              <a:endParaRPr/>
            </a:p>
          </p:txBody>
        </p:sp>
      </p:grpSp>
      <p:pic>
        <p:nvPicPr>
          <p:cNvPr id="17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31989" y="2395728"/>
            <a:ext cx="5690222" cy="3657600"/>
          </a:xfrm>
          <a:prstGeom prst="rect">
            <a:avLst/>
          </a:prstGeom>
        </p:spPr>
      </p:pic>
      <p:pic>
        <p:nvPicPr>
          <p:cNvPr id="1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0" y="2400300"/>
            <a:ext cx="5753101" cy="7543800"/>
          </a:xfrm>
          <a:prstGeom prst="rect">
            <a:avLst/>
          </a:prstGeom>
        </p:spPr>
      </p:pic>
      <p:pic>
        <p:nvPicPr>
          <p:cNvPr id="19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07211" y="6210299"/>
            <a:ext cx="5715000" cy="3734823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2770632" y="190500"/>
            <a:ext cx="13868400" cy="111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 dirty="0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Патриотическое </a:t>
            </a:r>
            <a:r>
              <a:rPr lang="ru-RU" sz="7200" b="1" dirty="0" err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волонтёрство</a:t>
            </a:r>
            <a:endParaRPr lang="en-US" sz="3600" b="1" dirty="0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pic>
        <p:nvPicPr>
          <p:cNvPr id="23" name="Изображение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97400" y="266700"/>
            <a:ext cx="723901" cy="72390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0" y="-474549"/>
            <a:ext cx="2545205" cy="11236098"/>
            <a:chOff x="0" y="0"/>
            <a:chExt cx="960264" cy="42391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0264" cy="4239196"/>
            </a:xfrm>
            <a:custGeom>
              <a:avLst/>
              <a:gdLst/>
              <a:ahLst/>
              <a:cxnLst/>
              <a:rect l="l" t="t" r="r" b="b"/>
              <a:pathLst>
                <a:path w="960264" h="4239196">
                  <a:moveTo>
                    <a:pt x="0" y="0"/>
                  </a:moveTo>
                  <a:lnTo>
                    <a:pt x="960264" y="0"/>
                  </a:lnTo>
                  <a:lnTo>
                    <a:pt x="960264" y="4239196"/>
                  </a:lnTo>
                  <a:lnTo>
                    <a:pt x="0" y="42391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6DE693">
                    <a:alpha val="100000"/>
                  </a:srgbClr>
                </a:gs>
              </a:gsLst>
              <a:lin ang="0" scaled="0"/>
            </a:gradFill>
          </p:spPr>
          <p:txBody>
            <a:bodyPr/>
            <a:lstStyle/>
            <a:p>
              <a:endParaRPr/>
            </a:p>
          </p:txBody>
        </p:sp>
      </p:grpSp>
      <p:pic>
        <p:nvPicPr>
          <p:cNvPr id="1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9899" y="2400301"/>
            <a:ext cx="5466704" cy="3471547"/>
          </a:xfrm>
          <a:prstGeom prst="rect">
            <a:avLst/>
          </a:prstGeom>
        </p:spPr>
      </p:pic>
      <p:pic>
        <p:nvPicPr>
          <p:cNvPr id="2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86800" y="2400301"/>
            <a:ext cx="8458200" cy="7239000"/>
          </a:xfrm>
          <a:prstGeom prst="rect">
            <a:avLst/>
          </a:prstGeom>
        </p:spPr>
      </p:pic>
      <p:pic>
        <p:nvPicPr>
          <p:cNvPr id="21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09899" y="6134100"/>
            <a:ext cx="5466704" cy="3583425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2971800" y="914401"/>
            <a:ext cx="12725400" cy="111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Помощь СВО</a:t>
            </a:r>
            <a:endParaRPr lang="en-US" sz="36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pic>
        <p:nvPicPr>
          <p:cNvPr id="23" name="Изображение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97403" y="266700"/>
            <a:ext cx="723901" cy="72390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0" y="-474549"/>
            <a:ext cx="2545205" cy="11236098"/>
            <a:chOff x="0" y="0"/>
            <a:chExt cx="960264" cy="42391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0264" cy="4239196"/>
            </a:xfrm>
            <a:custGeom>
              <a:avLst/>
              <a:gdLst/>
              <a:ahLst/>
              <a:cxnLst/>
              <a:rect l="l" t="t" r="r" b="b"/>
              <a:pathLst>
                <a:path w="960264" h="4239196">
                  <a:moveTo>
                    <a:pt x="0" y="0"/>
                  </a:moveTo>
                  <a:lnTo>
                    <a:pt x="960264" y="0"/>
                  </a:lnTo>
                  <a:lnTo>
                    <a:pt x="960264" y="4239196"/>
                  </a:lnTo>
                  <a:lnTo>
                    <a:pt x="0" y="42391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6DE693">
                    <a:alpha val="100000"/>
                  </a:srgbClr>
                </a:gs>
              </a:gsLst>
              <a:lin ang="0" scaled="0"/>
            </a:gradFill>
          </p:spPr>
          <p:txBody>
            <a:bodyPr/>
            <a:lstStyle/>
            <a:p>
              <a:endParaRPr/>
            </a:p>
          </p:txBody>
        </p:sp>
      </p:grpSp>
      <p:pic>
        <p:nvPicPr>
          <p:cNvPr id="1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2900" y="2476499"/>
            <a:ext cx="4800600" cy="6071205"/>
          </a:xfrm>
          <a:prstGeom prst="rect">
            <a:avLst/>
          </a:prstGeom>
        </p:spPr>
      </p:pic>
      <p:pic>
        <p:nvPicPr>
          <p:cNvPr id="2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71799" y="2476500"/>
            <a:ext cx="4800601" cy="6071205"/>
          </a:xfrm>
          <a:prstGeom prst="rect">
            <a:avLst/>
          </a:prstGeom>
        </p:spPr>
      </p:pic>
      <p:pic>
        <p:nvPicPr>
          <p:cNvPr id="22" name="Изображение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97401" y="190500"/>
            <a:ext cx="723901" cy="723901"/>
          </a:xfrm>
          <a:prstGeom prst="rect">
            <a:avLst/>
          </a:prstGeom>
        </p:spPr>
      </p:pic>
      <p:sp>
        <p:nvSpPr>
          <p:cNvPr id="23" name="TextBox 7"/>
          <p:cNvSpPr txBox="1"/>
          <p:nvPr/>
        </p:nvSpPr>
        <p:spPr>
          <a:xfrm>
            <a:off x="2971800" y="914401"/>
            <a:ext cx="12725400" cy="111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Помощь СВО</a:t>
            </a:r>
            <a:endParaRPr lang="en-US" sz="36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pic>
        <p:nvPicPr>
          <p:cNvPr id="24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54000" y="2476500"/>
            <a:ext cx="4800598" cy="607120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0" y="-474549"/>
            <a:ext cx="2545205" cy="11236098"/>
            <a:chOff x="0" y="0"/>
            <a:chExt cx="960264" cy="42391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0264" cy="4239196"/>
            </a:xfrm>
            <a:custGeom>
              <a:avLst/>
              <a:gdLst/>
              <a:ahLst/>
              <a:cxnLst/>
              <a:rect l="l" t="t" r="r" b="b"/>
              <a:pathLst>
                <a:path w="960264" h="4239196">
                  <a:moveTo>
                    <a:pt x="0" y="0"/>
                  </a:moveTo>
                  <a:lnTo>
                    <a:pt x="960264" y="0"/>
                  </a:lnTo>
                  <a:lnTo>
                    <a:pt x="960264" y="4239196"/>
                  </a:lnTo>
                  <a:lnTo>
                    <a:pt x="0" y="42391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6DE693">
                    <a:alpha val="100000"/>
                  </a:srgbClr>
                </a:gs>
              </a:gsLst>
              <a:lin ang="0" scaled="0"/>
            </a:gradFill>
          </p:spPr>
          <p:txBody>
            <a:bodyPr/>
            <a:lstStyle/>
            <a:p>
              <a:endParaRPr/>
            </a:p>
          </p:txBody>
        </p:sp>
      </p:grpSp>
      <p:pic>
        <p:nvPicPr>
          <p:cNvPr id="17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0" y="1790700"/>
            <a:ext cx="5629950" cy="4058667"/>
          </a:xfrm>
          <a:prstGeom prst="rect">
            <a:avLst/>
          </a:prstGeom>
        </p:spPr>
      </p:pic>
      <p:pic>
        <p:nvPicPr>
          <p:cNvPr id="1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91800" y="1790700"/>
            <a:ext cx="5638800" cy="4038600"/>
          </a:xfrm>
          <a:prstGeom prst="rect">
            <a:avLst/>
          </a:prstGeom>
        </p:spPr>
      </p:pic>
      <p:pic>
        <p:nvPicPr>
          <p:cNvPr id="19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00600" y="5981700"/>
            <a:ext cx="5629951" cy="4058667"/>
          </a:xfrm>
          <a:prstGeom prst="rect">
            <a:avLst/>
          </a:prstGeom>
        </p:spPr>
      </p:pic>
      <p:pic>
        <p:nvPicPr>
          <p:cNvPr id="20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00649" y="5981700"/>
            <a:ext cx="5629950" cy="4038600"/>
          </a:xfrm>
          <a:prstGeom prst="rect">
            <a:avLst/>
          </a:prstGeom>
        </p:spPr>
      </p:pic>
      <p:pic>
        <p:nvPicPr>
          <p:cNvPr id="22" name="Изображение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297401" y="190500"/>
            <a:ext cx="723901" cy="723901"/>
          </a:xfrm>
          <a:prstGeom prst="rect">
            <a:avLst/>
          </a:prstGeom>
        </p:spPr>
      </p:pic>
      <p:sp>
        <p:nvSpPr>
          <p:cNvPr id="23" name="TextBox 7"/>
          <p:cNvSpPr txBox="1"/>
          <p:nvPr/>
        </p:nvSpPr>
        <p:spPr>
          <a:xfrm>
            <a:off x="2971800" y="419100"/>
            <a:ext cx="12725400" cy="111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Помощь СВО</a:t>
            </a:r>
            <a:endParaRPr lang="en-US" sz="36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0" y="-474549"/>
            <a:ext cx="2545205" cy="11236098"/>
            <a:chOff x="0" y="0"/>
            <a:chExt cx="960264" cy="42391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0264" cy="4239196"/>
            </a:xfrm>
            <a:custGeom>
              <a:avLst/>
              <a:gdLst/>
              <a:ahLst/>
              <a:cxnLst/>
              <a:rect l="l" t="t" r="r" b="b"/>
              <a:pathLst>
                <a:path w="960264" h="4239196">
                  <a:moveTo>
                    <a:pt x="0" y="0"/>
                  </a:moveTo>
                  <a:lnTo>
                    <a:pt x="960264" y="0"/>
                  </a:lnTo>
                  <a:lnTo>
                    <a:pt x="960264" y="4239196"/>
                  </a:lnTo>
                  <a:lnTo>
                    <a:pt x="0" y="42391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6DE693">
                    <a:alpha val="100000"/>
                  </a:srgbClr>
                </a:gs>
              </a:gsLst>
              <a:lin ang="0" scaled="0"/>
            </a:gradFill>
          </p:spPr>
          <p:txBody>
            <a:bodyPr/>
            <a:lstStyle/>
            <a:p>
              <a:endParaRPr/>
            </a:p>
          </p:txBody>
        </p:sp>
      </p:grpSp>
      <p:pic>
        <p:nvPicPr>
          <p:cNvPr id="2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68000" y="1790700"/>
            <a:ext cx="5638800" cy="4058667"/>
          </a:xfrm>
          <a:prstGeom prst="rect">
            <a:avLst/>
          </a:prstGeom>
        </p:spPr>
      </p:pic>
      <p:pic>
        <p:nvPicPr>
          <p:cNvPr id="27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00600" y="1790700"/>
            <a:ext cx="5629950" cy="4058667"/>
          </a:xfrm>
          <a:prstGeom prst="rect">
            <a:avLst/>
          </a:prstGeom>
        </p:spPr>
      </p:pic>
      <p:pic>
        <p:nvPicPr>
          <p:cNvPr id="28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00600" y="5981700"/>
            <a:ext cx="5629950" cy="4105050"/>
          </a:xfrm>
          <a:prstGeom prst="rect">
            <a:avLst/>
          </a:prstGeom>
        </p:spPr>
      </p:pic>
      <p:pic>
        <p:nvPicPr>
          <p:cNvPr id="30" name="Изображение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97401" y="190500"/>
            <a:ext cx="723901" cy="723901"/>
          </a:xfrm>
          <a:prstGeom prst="rect">
            <a:avLst/>
          </a:prstGeom>
        </p:spPr>
      </p:pic>
      <p:sp>
        <p:nvSpPr>
          <p:cNvPr id="31" name="TextBox 7"/>
          <p:cNvSpPr txBox="1"/>
          <p:nvPr/>
        </p:nvSpPr>
        <p:spPr>
          <a:xfrm>
            <a:off x="2895600" y="266700"/>
            <a:ext cx="12725400" cy="111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Помощь СВО</a:t>
            </a:r>
            <a:endParaRPr lang="en-US" sz="36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pic>
        <p:nvPicPr>
          <p:cNvPr id="32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68000" y="5981700"/>
            <a:ext cx="5638800" cy="41050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0" y="-474549"/>
            <a:ext cx="2545205" cy="11236098"/>
            <a:chOff x="0" y="0"/>
            <a:chExt cx="960264" cy="42391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0264" cy="4239196"/>
            </a:xfrm>
            <a:custGeom>
              <a:avLst/>
              <a:gdLst/>
              <a:ahLst/>
              <a:cxnLst/>
              <a:rect l="l" t="t" r="r" b="b"/>
              <a:pathLst>
                <a:path w="960264" h="4239196">
                  <a:moveTo>
                    <a:pt x="0" y="0"/>
                  </a:moveTo>
                  <a:lnTo>
                    <a:pt x="960264" y="0"/>
                  </a:lnTo>
                  <a:lnTo>
                    <a:pt x="960264" y="4239196"/>
                  </a:lnTo>
                  <a:lnTo>
                    <a:pt x="0" y="42391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6DE693">
                    <a:alpha val="100000"/>
                  </a:srgbClr>
                </a:gs>
              </a:gsLst>
              <a:lin ang="0" scaled="0"/>
            </a:gradFill>
          </p:spPr>
          <p:txBody>
            <a:bodyPr/>
            <a:lstStyle/>
            <a:p>
              <a:endParaRPr/>
            </a:p>
          </p:txBody>
        </p:sp>
      </p:grpSp>
      <p:pic>
        <p:nvPicPr>
          <p:cNvPr id="2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87050" y="1866899"/>
            <a:ext cx="5848350" cy="4100572"/>
          </a:xfrm>
          <a:prstGeom prst="rect">
            <a:avLst/>
          </a:prstGeom>
        </p:spPr>
      </p:pic>
      <p:pic>
        <p:nvPicPr>
          <p:cNvPr id="3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4400" y="1866899"/>
            <a:ext cx="5829300" cy="4100571"/>
          </a:xfrm>
          <a:prstGeom prst="rect">
            <a:avLst/>
          </a:prstGeom>
        </p:spPr>
      </p:pic>
      <p:pic>
        <p:nvPicPr>
          <p:cNvPr id="31" name="Объект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24400" y="6043671"/>
            <a:ext cx="5829300" cy="4100572"/>
          </a:xfrm>
          <a:prstGeom prst="rect">
            <a:avLst/>
          </a:prstGeom>
        </p:spPr>
      </p:pic>
      <p:pic>
        <p:nvPicPr>
          <p:cNvPr id="32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06100" y="6043672"/>
            <a:ext cx="5829300" cy="4100572"/>
          </a:xfrm>
          <a:prstGeom prst="rect">
            <a:avLst/>
          </a:prstGeom>
        </p:spPr>
      </p:pic>
      <p:sp>
        <p:nvSpPr>
          <p:cNvPr id="33" name="TextBox 7"/>
          <p:cNvSpPr txBox="1"/>
          <p:nvPr/>
        </p:nvSpPr>
        <p:spPr>
          <a:xfrm>
            <a:off x="3048000" y="419100"/>
            <a:ext cx="12725400" cy="111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7200" b="1">
                <a:solidFill>
                  <a:srgbClr val="005D2A"/>
                </a:solidFill>
                <a:latin typeface="Arsenal" charset="0"/>
                <a:ea typeface="Arsenal" charset="0"/>
                <a:cs typeface="Arsenal" charset="0"/>
              </a:rPr>
              <a:t>Наставничество</a:t>
            </a:r>
            <a:endParaRPr lang="en-US" sz="3600" b="1">
              <a:solidFill>
                <a:srgbClr val="005D2A"/>
              </a:solidFill>
              <a:latin typeface="Arsenal" charset="0"/>
              <a:ea typeface="Arsenal" charset="0"/>
              <a:cs typeface="Arsenal" charset="0"/>
            </a:endParaRPr>
          </a:p>
        </p:txBody>
      </p:sp>
      <p:pic>
        <p:nvPicPr>
          <p:cNvPr id="34" name="Изображение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297401" y="190500"/>
            <a:ext cx="723901" cy="723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46</Words>
  <Application>Microsoft Office PowerPoint</Application>
  <PresentationFormat>Произвольный</PresentationFormat>
  <Paragraphs>24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Красный Белый Яркий Простая Презентация</dc:title>
  <cp:lastModifiedBy>Глеб</cp:lastModifiedBy>
  <cp:revision>5</cp:revision>
  <dcterms:created xsi:type="dcterms:W3CDTF">2006-08-16T00:00:00Z</dcterms:created>
  <dcterms:modified xsi:type="dcterms:W3CDTF">2024-06-10T13:42:40Z</dcterms:modified>
  <dc:identifier>DAFxypFVt6c</dc:identifier>
</cp:coreProperties>
</file>