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72" r:id="rId1"/>
  </p:sldMasterIdLst>
  <p:sldIdLst>
    <p:sldId id="256" r:id="rId2"/>
    <p:sldId id="258" r:id="rId3"/>
    <p:sldId id="259" r:id="rId4"/>
    <p:sldId id="260" r:id="rId5"/>
    <p:sldId id="261" r:id="rId6"/>
  </p:sldIdLst>
  <p:sldSz cx="9144000" cy="6858000" type="screen4x3"/>
  <p:notesSz cx="6858000" cy="9144000"/>
  <p:defaultTextStyle>
    <a:defPPr>
      <a:defRPr lang="en-US"/>
    </a:defPPr>
    <a:lvl1pPr marL="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EAF463A-BC7C-46EE-9F1E-7F377CCA4891}" type="datetimeFigureOut">
              <a:rPr lang="en-US" smtClean="0"/>
              <a:pPr/>
              <a:t>4/29/2020</a:t>
            </a:fld>
            <a:endParaRPr lang="en-US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AF463A-BC7C-46EE-9F1E-7F377CCA4891}" type="datetimeFigureOut">
              <a:rPr lang="en-US" smtClean="0"/>
              <a:pPr/>
              <a:t>4/29/2020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AF463A-BC7C-46EE-9F1E-7F377CCA4891}" type="datetimeFigureOut">
              <a:rPr lang="en-US" smtClean="0"/>
              <a:pPr/>
              <a:t>4/29/2020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AF463A-BC7C-46EE-9F1E-7F377CCA4891}" type="datetimeFigureOut">
              <a:rPr lang="en-US" smtClean="0"/>
              <a:pPr/>
              <a:t>4/29/2020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AF463A-BC7C-46EE-9F1E-7F377CCA4891}" type="datetimeFigureOut">
              <a:rPr lang="en-US" smtClean="0"/>
              <a:pPr/>
              <a:t>4/29/2020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AF463A-BC7C-46EE-9F1E-7F377CCA4891}" type="datetimeFigureOut">
              <a:rPr lang="en-US" smtClean="0"/>
              <a:pPr/>
              <a:t>4/29/2020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AF463A-BC7C-46EE-9F1E-7F377CCA4891}" type="datetimeFigureOut">
              <a:rPr lang="en-US" smtClean="0"/>
              <a:pPr/>
              <a:t>4/29/2020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AF463A-BC7C-46EE-9F1E-7F377CCA4891}" type="datetimeFigureOut">
              <a:rPr lang="en-US" smtClean="0"/>
              <a:pPr/>
              <a:t>4/29/2020</a:t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AF463A-BC7C-46EE-9F1E-7F377CCA4891}" type="datetimeFigureOut">
              <a:rPr lang="en-US" smtClean="0"/>
              <a:pPr/>
              <a:t>4/29/2020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7EAF463A-BC7C-46EE-9F1E-7F377CCA4891}" type="datetimeFigureOut">
              <a:rPr lang="en-US" smtClean="0"/>
              <a:pPr/>
              <a:t>4/29/2020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EAF463A-BC7C-46EE-9F1E-7F377CCA4891}" type="datetimeFigureOut">
              <a:rPr lang="en-US" smtClean="0"/>
              <a:pPr/>
              <a:t>4/29/2020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7EAF463A-BC7C-46EE-9F1E-7F377CCA4891}" type="datetimeFigureOut">
              <a:rPr lang="en-US" smtClean="0"/>
              <a:pPr/>
              <a:t>4/29/2020</a:t>
            </a:fld>
            <a:endParaRPr lang="en-US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73" r:id="rId1"/>
    <p:sldLayoutId id="2147483974" r:id="rId2"/>
    <p:sldLayoutId id="2147483975" r:id="rId3"/>
    <p:sldLayoutId id="2147483976" r:id="rId4"/>
    <p:sldLayoutId id="2147483977" r:id="rId5"/>
    <p:sldLayoutId id="2147483978" r:id="rId6"/>
    <p:sldLayoutId id="2147483979" r:id="rId7"/>
    <p:sldLayoutId id="2147483980" r:id="rId8"/>
    <p:sldLayoutId id="2147483981" r:id="rId9"/>
    <p:sldLayoutId id="2147483982" r:id="rId10"/>
    <p:sldLayoutId id="2147483983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1143000"/>
            <a:ext cx="9144000" cy="2362200"/>
          </a:xfrm>
        </p:spPr>
        <p:txBody>
          <a:bodyPr>
            <a:noAutofit/>
          </a:bodyPr>
          <a:lstStyle/>
          <a:p>
            <a:pPr algn="ctr"/>
            <a:r>
              <a:rPr lang="ru-RU" sz="4400" b="1" dirty="0" smtClean="0"/>
              <a:t>Проект</a:t>
            </a:r>
            <a:br>
              <a:rPr lang="ru-RU" sz="4400" b="1" dirty="0" smtClean="0"/>
            </a:br>
            <a:r>
              <a:rPr lang="ru-RU" sz="4400" b="1" dirty="0" smtClean="0"/>
              <a:t>«</a:t>
            </a:r>
            <a:r>
              <a:rPr lang="ru-RU" sz="4400" dirty="0" smtClean="0"/>
              <a:t>Молодёжная среда</a:t>
            </a:r>
            <a:r>
              <a:rPr lang="ru-RU" sz="4400" b="1" dirty="0" smtClean="0"/>
              <a:t>»</a:t>
            </a:r>
            <a:endParaRPr lang="ru-RU" sz="4400" b="1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28600" y="2057400"/>
            <a:ext cx="8229600" cy="4525963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dirty="0" smtClean="0"/>
              <a:t>создание условий для  интеллектуального и творческого развития </a:t>
            </a:r>
            <a:r>
              <a:rPr lang="ru-RU" dirty="0" smtClean="0"/>
              <a:t>молодежи Пошехонского муниципального района </a:t>
            </a:r>
            <a:r>
              <a:rPr lang="ru-RU" dirty="0" smtClean="0"/>
              <a:t>путем создания клуба интеллектуальных игр и их популяризации</a:t>
            </a:r>
            <a:r>
              <a:rPr lang="ru-RU" dirty="0" smtClean="0"/>
              <a:t>.</a:t>
            </a:r>
            <a:endParaRPr lang="ru-RU" dirty="0" smtClean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Цель проекта:</a:t>
            </a:r>
            <a:endParaRPr lang="ru-RU" b="1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914400" y="2332037"/>
            <a:ext cx="8229600" cy="4525963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Критерием оценки эффективности будет являться большое количество знающих людей о проведении данного мероприятия и активном участии молодежи в интеллектуальных и творческих играх.</a:t>
            </a: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685800"/>
            <a:ext cx="8613648" cy="1219200"/>
          </a:xfrm>
        </p:spPr>
        <p:txBody>
          <a:bodyPr>
            <a:noAutofit/>
          </a:bodyPr>
          <a:lstStyle/>
          <a:p>
            <a:pPr algn="ctr"/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Критерии оценки </a:t>
            </a:r>
            <a:b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</a:b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эффективности проекта</a:t>
            </a:r>
            <a:endParaRPr lang="ru-RU" b="1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i="1" dirty="0" smtClean="0"/>
              <a:t>Проведение </a:t>
            </a:r>
            <a:r>
              <a:rPr lang="ru-RU" i="1" dirty="0" smtClean="0"/>
              <a:t>10 </a:t>
            </a:r>
            <a:r>
              <a:rPr lang="ru-RU" i="1" dirty="0" smtClean="0"/>
              <a:t>игр за год.</a:t>
            </a:r>
            <a:endParaRPr lang="ru-RU" dirty="0" smtClean="0"/>
          </a:p>
          <a:p>
            <a:r>
              <a:rPr lang="ru-RU" i="1" dirty="0" smtClean="0"/>
              <a:t>Участие молодежи в количестве </a:t>
            </a:r>
            <a:r>
              <a:rPr lang="ru-RU" i="1" dirty="0" smtClean="0"/>
              <a:t>150</a:t>
            </a:r>
            <a:r>
              <a:rPr lang="ru-RU" i="1" dirty="0" smtClean="0"/>
              <a:t> </a:t>
            </a:r>
            <a:r>
              <a:rPr lang="ru-RU" i="1" dirty="0" smtClean="0"/>
              <a:t>человек.</a:t>
            </a:r>
            <a:endParaRPr lang="ru-RU" dirty="0" smtClean="0"/>
          </a:p>
          <a:p>
            <a:r>
              <a:rPr lang="ru-RU" i="1" dirty="0" smtClean="0"/>
              <a:t>Публикации в СМИ, фото и видео съемка.</a:t>
            </a: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Количественные показатели</a:t>
            </a:r>
            <a:endParaRPr lang="ru-RU" b="1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85800" y="1828800"/>
            <a:ext cx="8229600" cy="4525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i="1" dirty="0" smtClean="0"/>
              <a:t>Целевая группа с пользой проведет свой досуг и сможет повысить уровень развития логического мышления.</a:t>
            </a: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Качественные показатели </a:t>
            </a:r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61</TotalTime>
  <Words>73</Words>
  <Application>Microsoft Office PowerPoint</Application>
  <PresentationFormat>Экран (4:3)</PresentationFormat>
  <Paragraphs>11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Открытая</vt:lpstr>
      <vt:lpstr>Проект «Молодёжная среда»</vt:lpstr>
      <vt:lpstr>Цель проекта:</vt:lpstr>
      <vt:lpstr>Критерии оценки  эффективности проекта</vt:lpstr>
      <vt:lpstr>Количественные показатели</vt:lpstr>
      <vt:lpstr>Качественные показатели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«Юмор  с Петей Джаном»</dc:title>
  <dc:creator>User</dc:creator>
  <cp:lastModifiedBy>User</cp:lastModifiedBy>
  <cp:revision>12</cp:revision>
  <dcterms:created xsi:type="dcterms:W3CDTF">2018-06-21T11:34:27Z</dcterms:created>
  <dcterms:modified xsi:type="dcterms:W3CDTF">2020-04-29T20:30:20Z</dcterms:modified>
</cp:coreProperties>
</file>