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  <p:sldId id="28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8"/>
    <p:restoredTop sz="94643"/>
  </p:normalViewPr>
  <p:slideViewPr>
    <p:cSldViewPr snapToGrid="0">
      <p:cViewPr varScale="1">
        <p:scale>
          <a:sx n="88" d="100"/>
          <a:sy n="88" d="100"/>
        </p:scale>
        <p:origin x="176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B5634-17A0-7548-1647-BF4ED60C5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38C8BC-EC3B-47E2-9E58-F2E5C6777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B43FC-B371-FA3C-5C51-0219037A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DD9FD0-9FE6-623C-1E9F-67D5A3EB7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446AE-7783-26D8-A4BC-E4121C4ED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2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3C9686-2E9B-E1C2-7AF4-2FF918B6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740D0D-319C-92C9-C063-804033234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257AC9-98BC-C392-B657-67B6CFB7D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B3EE7-07EF-223F-A77F-639E434C0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FB0584-39D1-5F57-C6C6-CE6786BD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3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112AD83-FFBB-8856-BF5D-924ECC221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A1050D-36D6-3C6D-FED9-27C25E2FF4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DAC21-BCA0-1E2C-273D-F13E73DB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A4D93-8D35-920A-4713-10A26E10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F3AC68-DB3B-C31B-470F-6213750DA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6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C483A-7F6F-9736-443B-6C9F406A4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08C93-E2E3-8A88-A0BB-AB8E1D38B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AF99-2B82-A39D-5E20-DA61658E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104140-A23C-4299-1319-C2CD53FA0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677815-09BE-110A-E2D4-58FC4161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2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58AEA-FB4C-CECC-BD74-6072BD307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27B301-3991-1DFE-516F-7E06A1B1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A176F3-6173-7644-000B-7415B70FA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F69A9-F7EC-2F1C-98A6-5C60586F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BC636-BC16-5AA9-1039-689B4E89F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2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36747-3010-33D5-5933-17604435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DB8E8B-BCD3-D779-E73A-F834EA47E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300BA7-ADF3-B9FD-8C97-2F7A207D1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89DDBC-09CF-3CF1-68BC-959B716E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421CB6-8EC7-D615-083C-B8D720364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BD7C98-2509-8901-AAFC-A4053BE0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706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18CA3F-913E-1B2A-7D12-7BAD5382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D4D5C-DB37-5681-6F74-E614443B7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2BB869-0BA8-8EC9-63DC-7BA6A0CB4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36D6D5-51D1-693C-54B3-F4504211B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3AE653-D898-2820-47FF-25FF691DE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25F429-7AAB-13C4-AA75-94515188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484DDE4-23C1-044B-1BF9-26A3F9C8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1A66E9-7EFB-F196-95DD-F78AF4DAC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0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23795-0642-6E8C-54E3-5CE8B05E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5E93C0-C22E-AB06-0799-3A10F4F2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289037-3A82-AB00-6FF0-202290E4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119C01-4C77-CE85-8327-1CA31BD5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8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AB6892C-E005-5CA4-6AB0-88C9C77F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4F70B7-3ECB-069B-BAE9-B111D495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E3821B-AFFA-8FE6-3233-AF495048B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5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6B7B6-468F-CCD6-050A-F7B8677C1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E3D177-DEA9-D826-11BF-6BEAB18B3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5A12BB-C519-4A87-5324-CCC8FE010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F5645D-A450-8D64-1843-F7A274D1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F7759-3D60-681C-DE50-8C0C4606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AA9DC0-299C-F0EF-6B9F-1AFC3F5C7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4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98129A-A968-2FF0-17A4-985226EA2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29936ED-27C5-E223-696B-77122897B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600FF7-25FF-91A8-0434-10E66789E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ECC104-F405-2102-88B5-CCE8938D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E9FDE1-ABA1-325B-A154-B19B0070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175F38-61A9-5B60-6A90-BC599CA4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93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8D469-200F-B3F9-DCF9-CD041469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499C58-E5B3-B138-6A93-A34324BF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DBCE7-0111-723C-0169-3E4A1A2A1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DAF19A-1D6A-D34D-9F3D-CC15136EE38C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A1D6B6-8BA7-A714-CC2D-0EE1615A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1E1E2-F400-9FC5-0A30-E62118BCD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C73170-C2E1-3249-BEFB-1ECA1BDD3E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4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52D62-DCEC-8C2D-4AA9-061A0E6FE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1CAD8D-5DC6-3BF9-2B31-9B36F0B183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043D8-B22C-D859-E832-EB0DB7885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2"/>
            <a:ext cx="12192000" cy="685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2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E2AE6-FE24-880A-4C3C-23F77E066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49D23EA-9A7B-DB13-BE02-50A33D55B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9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A3E32-CA8D-D459-C564-E865C60E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D6FBDA8-2FA4-8841-500D-D7A9F20E9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66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D03BA-CFCC-9D54-732C-9FD2E03B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снимок экрана, роз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3C41BB7-E3A6-689E-B861-F6F968E45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19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20386-9C01-542F-D750-A2F73115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изитная карточка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ED1812-C5AA-778F-C61D-80180AD6A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C8998-F058-E415-DD01-E61A23BF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снимок экрана, роз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9379188-E457-05D3-92DC-F71C25D2B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75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52BB1-1AAF-55B8-6316-D97A9B95E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визитная карточка, 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9ED65A7-36C1-DB15-2BBE-5E96E90BB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3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EFE5C9-6F0D-C559-07E2-A02E563F4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2A18EA-40CB-4804-E622-64C0B7919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851DA-3B6D-D274-6BA3-8159E148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изитная карточка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BB0CBD-57C5-8A08-DB63-F0F1B004C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1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592B-7E6F-CFE4-9489-2664A44C1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Графика, графический дизайн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A86AB97-28B4-2379-8BE9-68337F5B6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03569-E0E3-8C73-1E65-87DAC4E9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22A2C0A-1725-0C1F-BBEF-C99462E68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3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A794C-FEC9-B8D7-ED68-6ABEDBE63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7BDAE7-68E4-214F-E305-75804C736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00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9F010-E345-A192-4A05-8031058DA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изитная карточка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1376688-C12D-D3E5-980F-826449FB4E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70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643D5-0FD3-1C6F-CEE1-044AD2330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снимок экрана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1E9B1FE-D627-7850-CE2B-3F1709378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4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BDFB7-C7F1-D209-8D40-4E86EA9B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снимок экрана, текст, графический дизайн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2A3B8F-83E5-3F54-C3BC-5081FD9BC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0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E2114-DA82-6AB1-08A4-3E30362DD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диаграмма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79EA866-CC70-0859-D849-E97BF931A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87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55E44-11DD-4712-7556-A55165A2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9FC7BF-B462-D450-FBC1-F822D354B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75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9B72A4-1DEF-A6F2-7D0A-84382E4F2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визитная карточка, логотип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3946758-D339-1B8D-1D93-648E34390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71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49157-57E7-ADB7-43AE-D375BCE6F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3EF0BD-F210-E949-F5D3-26CA590BD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30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CE6F7-5CCD-CCDE-D261-96CD5B30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E538C2-17AA-78AC-E9CB-82384CF6A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8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1F5E6-FC9E-C2E6-AAAF-125231BE7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B8BF5F-30DC-26C6-9A2A-E2F2C9F69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11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BDBE7-3941-4E2D-073B-BBF3020E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письм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75A5282-42E8-8B56-63AD-76D1D8B98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3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56B47-80D1-82DD-CC2F-A037A8EBC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D7AE63-6C94-2E8F-A482-E6216BA41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5C052-A1E3-BDB5-2EFA-7159C196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E4DE5F-7550-63C1-CD97-4B53F0F45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620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6EE821-3D9F-DAAF-010C-14BB3C1E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9A8B078-364D-9807-CBC9-64D1309AF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34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609AE-8512-1901-8E4C-4194875E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35CCB4-E8A0-D59B-DEE2-2580E4DA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7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2CFBF-AC98-E7B5-FBEF-B8F1E3987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C4F9261-4EAE-2B30-49FB-C1CE72AED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68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BA6E3-00EB-28E6-79EC-99E3ACC2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фиолетовый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558BF3C-8105-35BC-4FC3-FF7B6310D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1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53736-3EB3-A550-4A3A-D7F7BA4D6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ческое лицо, человек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D6FBE8D-48D5-88E6-C45C-52DB4696D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8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CB26B5-C17C-5D8A-954F-D7692325C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9CEB71-A029-2207-AA54-C2EA41CD2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95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B04013-7151-FD45-37EA-8582333E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CF7077-B3F3-D394-1063-451733652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16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671CF-1EE3-DC11-055E-347BD1B6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Шрифт, Графика, графический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9F632F3-3B50-2C2A-8FBF-A681DFC7A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9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255EEF-E52C-CE68-B83A-6E40DE019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окумен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E16942C-FA8B-1898-B3B1-67705A5EA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6F7D7C-0746-DB79-75B0-EE454BC11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607E6C3-463C-F967-164F-CFD78AF90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71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2C618-6D11-FE5C-BB59-C50E0B62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логотип, Графика, кру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DD113D-DA64-2343-91AA-3ABE1EF73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04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Macintosh PowerPoint</Application>
  <PresentationFormat>Широкоэкранный</PresentationFormat>
  <Paragraphs>0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Феоктистова Дарья Олеговна</dc:creator>
  <cp:lastModifiedBy>Феоктистова Дарья Олеговна</cp:lastModifiedBy>
  <cp:revision>2</cp:revision>
  <dcterms:created xsi:type="dcterms:W3CDTF">2026-02-26T05:40:48Z</dcterms:created>
  <dcterms:modified xsi:type="dcterms:W3CDTF">2026-02-26T06:07:04Z</dcterms:modified>
</cp:coreProperties>
</file>