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Inter" panose="020B05020300000000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F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1" d="100"/>
          <a:sy n="121" d="100"/>
        </p:scale>
        <p:origin x="494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4C4E2F6-5B99-4F8E-8EB8-46AB0CFB04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09FB07-9174-4D80-B70B-8341DF864D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A547F-424A-4899-8160-9A32C99F78EC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E0DE75-6B40-440D-9A6E-87FE097783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3F42F9-4201-4950-96FC-6CF20F78A2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4BCA6-8659-414F-B98F-D993E16D9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27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607A763-03E8-4D60-A2F9-9D090E10E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1B0A1-70A5-49F6-A629-9D7C5A3B1AD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6849D1A-ABD8-4F0B-8AE9-94E7937D23E4}" type="datetimeFigureOut">
              <a:rPr lang="ru-RU"/>
              <a:pPr>
                <a:defRPr/>
              </a:pPr>
              <a:t>04.09.2025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C111966F-C402-4829-8F6C-4F5CF1507F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C61644DF-334C-4917-861A-F247EBD05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4CE94C-059D-4320-B6BF-118932D3CF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DBF00-FBC4-4BC3-8212-10DA0756C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F8D47B-561E-4C93-93F4-A15B4520F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34813-D985-44B7-BE6B-B8501715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37662-F885-43AD-9532-6D80BD19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AAB696-C85E-493D-BF03-01C50CD3D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06307"/>
            <a:ext cx="12192000" cy="86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46362"/>
            <a:ext cx="9144000" cy="91115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48586"/>
            <a:ext cx="9144000" cy="5231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25D830F-76BD-4F2E-81F0-A25D0A654BD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137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картинкой+цифр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019499A8-F380-40C7-A899-6472E651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34201"/>
            <a:ext cx="10860087" cy="68235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917823"/>
            <a:ext cx="3932237" cy="1735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5297F95-3305-41A0-998E-56912F78CA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48275" y="1451113"/>
            <a:ext cx="6451600" cy="4417875"/>
          </a:xfrm>
          <a:prstGeom prst="roundRect">
            <a:avLst>
              <a:gd name="adj" fmla="val 3190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C8F459EE-F325-4E3B-934A-A2720588C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787" y="3800522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6A28F022-081F-466B-A86E-9F93BFBACE3F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39788" y="4187713"/>
            <a:ext cx="1804022" cy="27577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C73E2D2B-90E0-47B7-A572-3AA3F59561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2549" y="3813607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539407E0-D57E-47A3-93A9-1914B10DA803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2892550" y="4200798"/>
            <a:ext cx="1804022" cy="27577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3AD2007-4273-429B-9C63-9061EBAFB8A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39788" y="1479771"/>
            <a:ext cx="3932237" cy="384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408BCC7D-8536-4D7C-A848-7F0F9E25B6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9787" y="4762378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026AF98B-F0DE-40B6-87A2-181E4EAD8DE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39788" y="5149569"/>
            <a:ext cx="1804022" cy="27577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5CE468FC-7427-4F44-A5DA-F4CAA9C2F3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92549" y="4775463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F9B4D954-C93B-4747-B014-A9BE6CCB300C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892550" y="5162654"/>
            <a:ext cx="1804022" cy="27577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37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картинк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6ACFB26B-429B-4839-A8C5-631D3AF1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F7FBCD4A-DBEF-4AC6-BB62-D6EC4F49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C2E9BF13-3153-4EF3-B4EF-D18DA12C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58C19C3-1AD8-4A94-87A5-AC574FECC11A}"/>
              </a:ext>
            </a:extLst>
          </p:cNvPr>
          <p:cNvSpPr txBox="1">
            <a:spLocks/>
          </p:cNvSpPr>
          <p:nvPr/>
        </p:nvSpPr>
        <p:spPr>
          <a:xfrm>
            <a:off x="8991600" y="6338888"/>
            <a:ext cx="2943225" cy="477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algn="r" eaLnBrk="1" hangingPunct="1"/>
            <a:r>
              <a:rPr lang="ru-RU" altLang="ru-RU" sz="2400">
                <a:solidFill>
                  <a:srgbClr val="8FAADC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Pervye Extended Bold" panose="020B0705040502020204" pitchFamily="34" charset="0"/>
              </a:rPr>
              <a:t>Номер слайда</a:t>
            </a:r>
          </a:p>
        </p:txBody>
      </p: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BF3570A4-BD39-47BE-AE78-11FA2E9558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4340487" cy="88657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ru-RU" dirty="0"/>
              <a:t>Ваш 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765190"/>
            <a:ext cx="4340487" cy="4103797"/>
          </a:xfrm>
          <a:prstGeom prst="roundRect">
            <a:avLst>
              <a:gd name="adj" fmla="val 3682"/>
            </a:avLst>
          </a:prstGeom>
          <a:ln>
            <a:solidFill>
              <a:schemeClr val="bg1">
                <a:lumMod val="75000"/>
              </a:schemeClr>
            </a:solidFill>
          </a:ln>
        </p:spPr>
        <p:txBody>
          <a:bodyPr tIns="324000" rIns="9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5526156" y="457200"/>
            <a:ext cx="6142681" cy="5403851"/>
          </a:xfrm>
          <a:prstGeom prst="roundRect">
            <a:avLst>
              <a:gd name="adj" fmla="val 2838"/>
            </a:avLst>
          </a:prstGeo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Ваш рисунок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08520CA-CE16-4273-A8EC-3168D642C6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612" y="1613880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77512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6ACFB26B-429B-4839-A8C5-631D3AF1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F7FBCD4A-DBEF-4AC6-BB62-D6EC4F49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C2E9BF13-3153-4EF3-B4EF-D18DA12C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58C19C3-1AD8-4A94-87A5-AC574FECC11A}"/>
              </a:ext>
            </a:extLst>
          </p:cNvPr>
          <p:cNvSpPr txBox="1">
            <a:spLocks/>
          </p:cNvSpPr>
          <p:nvPr/>
        </p:nvSpPr>
        <p:spPr>
          <a:xfrm>
            <a:off x="8991600" y="6338888"/>
            <a:ext cx="2943225" cy="477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algn="r" eaLnBrk="1" hangingPunct="1"/>
            <a:r>
              <a:rPr lang="ru-RU" altLang="ru-RU" sz="2400">
                <a:solidFill>
                  <a:srgbClr val="8FAADC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Pervye Extended Bold" panose="020B0705040502020204" pitchFamily="34" charset="0"/>
              </a:rPr>
              <a:t>Номер слайда</a:t>
            </a:r>
          </a:p>
        </p:txBody>
      </p: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BF3570A4-BD39-47BE-AE78-11FA2E9558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</p:spTree>
    <p:extLst>
      <p:ext uri="{BB962C8B-B14F-4D97-AF65-F5344CB8AC3E}">
        <p14:creationId xmlns:p14="http://schemas.microsoft.com/office/powerpoint/2010/main" val="74561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34813-D985-44B7-BE6B-B8501715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4A0214-F0C1-4F58-9688-07A6FD41B8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14" y="548146"/>
            <a:ext cx="4851323" cy="56498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37662-F885-43AD-9532-6D80BD19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AAB696-C85E-493D-BF03-01C50CD3D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06307"/>
            <a:ext cx="12192000" cy="86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61285" y="1653806"/>
            <a:ext cx="6156230" cy="189764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285" y="3551449"/>
            <a:ext cx="5293514" cy="5231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25D830F-76BD-4F2E-81F0-A25D0A654BD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6582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межуточный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C8E1C0E5-84ED-4C4F-BAD9-89C2D302B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4D0803E3-DEDE-460F-9056-53B74AB84A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75702" y="4455473"/>
            <a:ext cx="9028920" cy="1582577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square" lIns="1296000" tIns="0" rIns="180000" bIns="0" anchor="ctr">
            <a:normAutofit/>
          </a:bodyPr>
          <a:lstStyle>
            <a:lvl1pPr>
              <a:defRPr sz="3600">
                <a:solidFill>
                  <a:schemeClr val="bg1"/>
                </a:solidFill>
                <a:latin typeface="+mj-lt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ВАШ</a:t>
            </a:r>
          </a:p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91895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вок+Текст+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AA0E8E36-565C-4370-BE4F-A809A027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199" y="663752"/>
            <a:ext cx="10830638" cy="79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Ваш заголовок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199" y="1586551"/>
            <a:ext cx="10830637" cy="623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ru-RU" dirty="0"/>
              <a:t>Ваш подзаголовок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395078"/>
            <a:ext cx="4959190" cy="3346080"/>
          </a:xfrm>
          <a:prstGeom prst="roundRect">
            <a:avLst>
              <a:gd name="adj" fmla="val 3057"/>
            </a:avLst>
          </a:prstGeo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ru-RU" dirty="0"/>
              <a:t>Ваш текст 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2"/>
          </p:nvPr>
        </p:nvSpPr>
        <p:spPr>
          <a:xfrm>
            <a:off x="6096000" y="2395907"/>
            <a:ext cx="5572837" cy="3345252"/>
          </a:xfrm>
          <a:prstGeom prst="roundRect">
            <a:avLst>
              <a:gd name="adj" fmla="val 3053"/>
            </a:avLst>
          </a:prstGeo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4841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2 столбитка текста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D71904F9-A436-440D-ABDC-5D6AA0F8F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139" y="501524"/>
            <a:ext cx="10967697" cy="85975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810" y="1889141"/>
            <a:ext cx="5466841" cy="158279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4725" y="4107838"/>
            <a:ext cx="5260682" cy="16384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B3697F1-88DA-4666-9D63-3895358679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139" y="3678656"/>
            <a:ext cx="5480948" cy="2067676"/>
          </a:xfrm>
          <a:prstGeom prst="roundRect">
            <a:avLst>
              <a:gd name="adj" fmla="val 4769"/>
            </a:avLst>
          </a:prstGeom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3F0F77E-5DBA-4D08-813F-915B247F87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4725" y="1444959"/>
            <a:ext cx="5260682" cy="1984042"/>
          </a:xfrm>
          <a:prstGeom prst="roundRect">
            <a:avLst>
              <a:gd name="adj" fmla="val 5437"/>
            </a:avLst>
          </a:prstGeom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A94EDB66-2863-4006-B03F-B2DF62E69C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4725" y="3682900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78251C2-8233-4D98-9AE9-F95539DAC3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39" y="1444959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107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и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311C0455-642D-48B1-94AA-C14AB424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7EFF22D7-5D14-4B21-99E8-BC636ECE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871C81E8-729E-4B68-AC6D-3BDF1AC63652}"/>
              </a:ext>
            </a:extLst>
          </p:cNvPr>
          <p:cNvSpPr txBox="1">
            <a:spLocks/>
          </p:cNvSpPr>
          <p:nvPr/>
        </p:nvSpPr>
        <p:spPr>
          <a:xfrm>
            <a:off x="8991600" y="6194425"/>
            <a:ext cx="2943225" cy="477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algn="r" eaLnBrk="1" hangingPunct="1"/>
            <a:r>
              <a:rPr lang="ru-RU" altLang="ru-RU" sz="2400">
                <a:solidFill>
                  <a:srgbClr val="8FAADC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Pervye Extended Bold" panose="020B0705040502020204" pitchFamily="34" charset="0"/>
              </a:rPr>
              <a:t>Номер слайда</a:t>
            </a:r>
          </a:p>
        </p:txBody>
      </p:sp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236DD7AC-577B-41DE-8CAD-7E7E0884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A5229D02-E6D7-43B8-BAFC-6265222EAC20}"/>
              </a:ext>
            </a:extLst>
          </p:cNvPr>
          <p:cNvSpPr txBox="1">
            <a:spLocks/>
          </p:cNvSpPr>
          <p:nvPr/>
        </p:nvSpPr>
        <p:spPr>
          <a:xfrm>
            <a:off x="8991600" y="6338888"/>
            <a:ext cx="2943225" cy="477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algn="r" eaLnBrk="1" hangingPunct="1"/>
            <a:r>
              <a:rPr lang="ru-RU" altLang="ru-RU" sz="2400">
                <a:solidFill>
                  <a:srgbClr val="8FAADC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Pervye Extended Bold" panose="020B0705040502020204" pitchFamily="34" charset="0"/>
              </a:rPr>
              <a:t>Номер слайда</a:t>
            </a:r>
          </a:p>
        </p:txBody>
      </p:sp>
      <p:pic>
        <p:nvPicPr>
          <p:cNvPr id="16" name="Рисунок 8">
            <a:extLst>
              <a:ext uri="{FF2B5EF4-FFF2-40B4-BE49-F238E27FC236}">
                <a16:creationId xmlns:a16="http://schemas.microsoft.com/office/drawing/2014/main" id="{E15DF672-C41B-4425-9450-F94441380E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657" y="768350"/>
            <a:ext cx="10940969" cy="614055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657" y="4015005"/>
            <a:ext cx="3420000" cy="1763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13"/>
          </p:nvPr>
        </p:nvSpPr>
        <p:spPr>
          <a:xfrm>
            <a:off x="4442141" y="4015005"/>
            <a:ext cx="3420000" cy="1763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14"/>
          </p:nvPr>
        </p:nvSpPr>
        <p:spPr>
          <a:xfrm>
            <a:off x="8202626" y="4015004"/>
            <a:ext cx="3420000" cy="1763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5"/>
          </p:nvPr>
        </p:nvSpPr>
        <p:spPr>
          <a:xfrm>
            <a:off x="681657" y="2039269"/>
            <a:ext cx="3420000" cy="1677069"/>
          </a:xfrm>
          <a:prstGeom prst="roundRect">
            <a:avLst>
              <a:gd name="adj" fmla="val 5873"/>
            </a:avLst>
          </a:prstGeo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20" name="Рисунок 4"/>
          <p:cNvSpPr>
            <a:spLocks noGrp="1"/>
          </p:cNvSpPr>
          <p:nvPr>
            <p:ph type="pic" sz="quarter" idx="16"/>
          </p:nvPr>
        </p:nvSpPr>
        <p:spPr>
          <a:xfrm>
            <a:off x="8202626" y="2022364"/>
            <a:ext cx="3420000" cy="1677069"/>
          </a:xfrm>
          <a:prstGeom prst="roundRect">
            <a:avLst>
              <a:gd name="adj" fmla="val 6149"/>
            </a:avLst>
          </a:prstGeo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1" name="Рисунок 4"/>
          <p:cNvSpPr>
            <a:spLocks noGrp="1"/>
          </p:cNvSpPr>
          <p:nvPr>
            <p:ph type="pic" sz="quarter" idx="17"/>
          </p:nvPr>
        </p:nvSpPr>
        <p:spPr>
          <a:xfrm>
            <a:off x="4442141" y="2039269"/>
            <a:ext cx="3420000" cy="1677069"/>
          </a:xfrm>
          <a:prstGeom prst="roundRect">
            <a:avLst>
              <a:gd name="adj" fmla="val 5043"/>
            </a:avLst>
          </a:prstGeom>
          <a:ln>
            <a:noFill/>
          </a:ln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22" name="Объект 2"/>
          <p:cNvSpPr>
            <a:spLocks noGrp="1"/>
          </p:cNvSpPr>
          <p:nvPr>
            <p:ph idx="18"/>
          </p:nvPr>
        </p:nvSpPr>
        <p:spPr>
          <a:xfrm>
            <a:off x="681657" y="1518753"/>
            <a:ext cx="10940969" cy="384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267F77D5-0418-46AC-8AAC-3456DF23DF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77544" y="3524152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023FE71B-957D-4869-825F-4D2CDB2DC7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6028" y="3541057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FC5DB852-0850-4A39-A79F-A6EC7E96E5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4513" y="3503679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829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блоков текста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DABB881-CA30-45E7-A3B7-DAD23880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32263"/>
            <a:ext cx="10515600" cy="78993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8D7E350-1E54-4B09-9A2B-22B407FAD0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24870" y="4775994"/>
            <a:ext cx="1587010" cy="909638"/>
          </a:xfrm>
          <a:prstGeom prst="roundRect">
            <a:avLst>
              <a:gd name="adj" fmla="val 1462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B715104F-E484-450D-952A-C9C79AF0D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9953" y="4775994"/>
            <a:ext cx="1587010" cy="909638"/>
          </a:xfrm>
          <a:prstGeom prst="roundRect">
            <a:avLst>
              <a:gd name="adj" fmla="val 1462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09D9F877-E8BF-4C57-8D1B-51E3D3032E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5036" y="4775994"/>
            <a:ext cx="1587010" cy="909638"/>
          </a:xfrm>
          <a:prstGeom prst="roundRect">
            <a:avLst>
              <a:gd name="adj" fmla="val 1462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2891DF49-C091-46A0-91A9-58BA65098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0119" y="4775994"/>
            <a:ext cx="1587010" cy="909638"/>
          </a:xfrm>
          <a:prstGeom prst="roundRect">
            <a:avLst>
              <a:gd name="adj" fmla="val 1462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6AB35E8E-E3BF-4EA0-8ACA-9627D42070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65203" y="4775994"/>
            <a:ext cx="1587010" cy="909638"/>
          </a:xfrm>
          <a:prstGeom prst="roundRect">
            <a:avLst>
              <a:gd name="adj" fmla="val 1462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2CD4356E-88E0-4A58-89AE-F8756F5991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787" y="4775994"/>
            <a:ext cx="1587010" cy="909638"/>
          </a:xfrm>
          <a:prstGeom prst="roundRect">
            <a:avLst>
              <a:gd name="adj" fmla="val 1462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7184AA54-E50A-41FA-BCF4-23B5F24A9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82058"/>
            <a:ext cx="2957062" cy="1061432"/>
          </a:xfrm>
          <a:prstGeom prst="rect">
            <a:avLst/>
          </a:prstGeom>
        </p:spPr>
        <p:txBody>
          <a:bodyPr tIns="25200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1E77D808-84BB-4D3C-A3C2-D76C3907E2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914" y="1706778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3F7E9DC-AB79-4D1A-ADDC-90218EB8D96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39787" y="3435475"/>
            <a:ext cx="2957062" cy="1061432"/>
          </a:xfrm>
          <a:prstGeom prst="rect">
            <a:avLst/>
          </a:prstGeom>
        </p:spPr>
        <p:txBody>
          <a:bodyPr tIns="25200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87A0B06C-90AC-4CD9-8CA6-F46D9DD407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2914" y="3260194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CA1A42E-7214-41E8-9496-C4F6DCEAE9A6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617469" y="1882058"/>
            <a:ext cx="2957062" cy="1061432"/>
          </a:xfrm>
          <a:prstGeom prst="rect">
            <a:avLst/>
          </a:prstGeom>
        </p:spPr>
        <p:txBody>
          <a:bodyPr tIns="25200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1D57C62E-E17B-4F7E-B9A5-EC6FBF2C97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0596" y="1706778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AFF0C505-8CD4-4E7A-AE8F-979EEC9F762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617469" y="3443603"/>
            <a:ext cx="2957062" cy="1061432"/>
          </a:xfrm>
          <a:prstGeom prst="rect">
            <a:avLst/>
          </a:prstGeom>
        </p:spPr>
        <p:txBody>
          <a:bodyPr tIns="25200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32F6C025-7F19-41D4-9AF0-618DA2C832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0596" y="3268322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8C88AA4C-AF92-43C0-9002-F3BC47CE93B9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395151" y="1882058"/>
            <a:ext cx="2957062" cy="1061432"/>
          </a:xfrm>
          <a:prstGeom prst="rect">
            <a:avLst/>
          </a:prstGeom>
        </p:spPr>
        <p:txBody>
          <a:bodyPr tIns="25200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9C37BB59-80AB-4A50-BF5D-CDD4D964B7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48278" y="1706778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6D866CA6-7D09-45DA-9323-7B3EB1095C8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395151" y="3435475"/>
            <a:ext cx="2957062" cy="1061432"/>
          </a:xfrm>
          <a:prstGeom prst="rect">
            <a:avLst/>
          </a:prstGeom>
        </p:spPr>
        <p:txBody>
          <a:bodyPr tIns="25200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DBCBC946-1A56-4D4F-9C2E-12F2AAC3F8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48278" y="3260194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algn="ctr"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827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+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2DFB7123-18E5-4754-B0D0-1FA3E149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4045972F-158C-431E-87E6-9C1F414D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16E0432A-E4EB-47AC-A81C-AD372C5C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DD70950D-C2F2-428E-873A-7C7B341BE35C}"/>
              </a:ext>
            </a:extLst>
          </p:cNvPr>
          <p:cNvSpPr txBox="1">
            <a:spLocks/>
          </p:cNvSpPr>
          <p:nvPr/>
        </p:nvSpPr>
        <p:spPr>
          <a:xfrm>
            <a:off x="8991600" y="6338888"/>
            <a:ext cx="2943225" cy="477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algn="r" eaLnBrk="1" hangingPunct="1"/>
            <a:r>
              <a:rPr lang="ru-RU" altLang="ru-RU" sz="2400">
                <a:solidFill>
                  <a:srgbClr val="8FAADC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Pervye Extended Bold" panose="020B0705040502020204" pitchFamily="34" charset="0"/>
              </a:rPr>
              <a:t>Номер слайда</a:t>
            </a:r>
          </a:p>
        </p:txBody>
      </p: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CB97D110-239D-4491-BD11-FDF528C49F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51" y="600323"/>
            <a:ext cx="10601870" cy="89555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66B3751-0F5F-4122-9023-435DAE67CB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786" y="3609891"/>
            <a:ext cx="3191035" cy="2225315"/>
          </a:xfrm>
          <a:prstGeom prst="roundRect">
            <a:avLst>
              <a:gd name="adj" fmla="val 438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BD81A7-57DA-4B11-8D2C-1F608B65C8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" y="1669383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C4402EF-C39A-449A-9478-5EDBAC08FCD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498183" y="1669381"/>
            <a:ext cx="2533128" cy="57288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F200EF31-5768-4151-8030-C1D60A2DA3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787" y="2719149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31AF3EEC-790E-4596-B6E8-23451381BAAC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1491817" y="2719147"/>
            <a:ext cx="2539005" cy="57288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E7C3A902-1BB4-4A9D-B333-B6A73ECBD7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3046" y="1669383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A3C35216-2764-4F4D-9868-8ADA1AABFCF5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5095077" y="1669381"/>
            <a:ext cx="2625634" cy="57288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FED138-ECE1-4FC5-AB83-5ABE5F3D70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3046" y="2719149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C369452-E0C5-4E71-ADCC-97E108701183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5095077" y="2719147"/>
            <a:ext cx="2625634" cy="57288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E2E56405-34C8-4ECB-8D04-0F2C9136B6A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60691" y="1669383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41A07609-1357-41F3-A7F5-34CDE5AABDCF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812722" y="1669381"/>
            <a:ext cx="2625634" cy="57288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56E8D881-3425-4627-A840-4643DE2E67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60691" y="2719149"/>
            <a:ext cx="574186" cy="3240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rgbClr val="214FE2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lvl="0"/>
            <a:r>
              <a:rPr lang="ru-RU" dirty="0"/>
              <a:t>15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D275F900-EE2A-4831-B171-9430C070BBEA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812722" y="2719147"/>
            <a:ext cx="2625634" cy="57288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2C7811EA-D1FA-4434-ABF4-B3151A531E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230876" y="3768913"/>
            <a:ext cx="7217145" cy="2066293"/>
          </a:xfrm>
          <a:prstGeom prst="roundRect">
            <a:avLst>
              <a:gd name="adj" fmla="val 3682"/>
            </a:avLst>
          </a:prstGeom>
          <a:ln>
            <a:solidFill>
              <a:schemeClr val="bg1">
                <a:lumMod val="75000"/>
              </a:schemeClr>
            </a:solidFill>
          </a:ln>
        </p:spPr>
        <p:txBody>
          <a:bodyPr tIns="288000" rIns="90000"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Ваш текст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299CE0E1-8E3C-4165-881E-1D77F2A90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0876" y="3609891"/>
            <a:ext cx="1956228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13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числ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83EFEE3-3F5B-4969-8673-284B190D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34CA11A-AD8C-4781-B67F-59746B49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6746575-8CD5-4E96-9E40-943F7598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5988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2AE53A-4ABF-4760-B7BD-696719719FDD}"/>
              </a:ext>
            </a:extLst>
          </p:cNvPr>
          <p:cNvSpPr txBox="1">
            <a:spLocks/>
          </p:cNvSpPr>
          <p:nvPr/>
        </p:nvSpPr>
        <p:spPr>
          <a:xfrm>
            <a:off x="8991600" y="6338888"/>
            <a:ext cx="2943225" cy="477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Inter" panose="020B05020300000000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nter" panose="020B05020300000000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" panose="020B0502030000000004" pitchFamily="34" charset="0"/>
              </a:defRPr>
            </a:lvl9pPr>
          </a:lstStyle>
          <a:p>
            <a:pPr algn="r" eaLnBrk="1" hangingPunct="1"/>
            <a:r>
              <a:rPr lang="ru-RU" altLang="ru-RU" sz="2400">
                <a:solidFill>
                  <a:srgbClr val="8FAADC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  <a:cs typeface="Pervye Extended Bold" panose="020B0705040502020204" pitchFamily="34" charset="0"/>
              </a:rPr>
              <a:t>Номер слайда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30CD489-546C-4CA2-9342-EEF34EBC8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998369"/>
            <a:ext cx="12192000" cy="8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НОМЕР СТР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E4931D9-2C6A-4F7F-B6E5-B70BA4D0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67368"/>
            <a:ext cx="10829048" cy="78993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6A84797-9E9C-47BE-A3C7-DF478B883582}"/>
              </a:ext>
            </a:extLst>
          </p:cNvPr>
          <p:cNvSpPr/>
          <p:nvPr userDrawn="1"/>
        </p:nvSpPr>
        <p:spPr>
          <a:xfrm>
            <a:off x="839787" y="3328099"/>
            <a:ext cx="10829049" cy="2504726"/>
          </a:xfrm>
          <a:prstGeom prst="roundRect">
            <a:avLst>
              <a:gd name="adj" fmla="val 438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E45F0715-678B-48C5-AFDB-768E0DB3CB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1401" y="3680360"/>
            <a:ext cx="4894871" cy="2023410"/>
          </a:xfrm>
        </p:spPr>
        <p:txBody>
          <a:bodyPr lIns="0"/>
          <a:lstStyle>
            <a:lvl1pPr marL="269875" indent="-269875">
              <a:lnSpc>
                <a:spcPct val="100000"/>
              </a:lnSpc>
              <a:buClr>
                <a:srgbClr val="214FE2"/>
              </a:buClr>
              <a:buSzPct val="85000"/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</a:lstStyle>
          <a:p>
            <a:pPr lvl="0"/>
            <a:r>
              <a:rPr lang="ru-RU" dirty="0"/>
              <a:t>Ваше слово </a:t>
            </a:r>
          </a:p>
          <a:p>
            <a:pPr lvl="0"/>
            <a:r>
              <a:rPr lang="ru-RU" dirty="0"/>
              <a:t>… </a:t>
            </a:r>
          </a:p>
          <a:p>
            <a:pPr lvl="0"/>
            <a:r>
              <a:rPr lang="ru-RU" dirty="0"/>
              <a:t>… </a:t>
            </a:r>
          </a:p>
          <a:p>
            <a:pPr lvl="0"/>
            <a:r>
              <a:rPr lang="ru-RU" dirty="0"/>
              <a:t>…</a:t>
            </a:r>
            <a:br>
              <a:rPr lang="ru-RU" dirty="0"/>
            </a:br>
            <a:endParaRPr lang="ru-RU" dirty="0"/>
          </a:p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8906357C-D542-46EF-844B-40D6DE0EE7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5118" y="3680360"/>
            <a:ext cx="4894871" cy="2023410"/>
          </a:xfrm>
        </p:spPr>
        <p:txBody>
          <a:bodyPr lIns="0"/>
          <a:lstStyle>
            <a:lvl1pPr marL="269875" indent="-269875">
              <a:lnSpc>
                <a:spcPct val="100000"/>
              </a:lnSpc>
              <a:buClr>
                <a:srgbClr val="214FE2"/>
              </a:buClr>
              <a:buSzPct val="85000"/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</a:lstStyle>
          <a:p>
            <a:pPr lvl="0"/>
            <a:r>
              <a:rPr lang="ru-RU" dirty="0"/>
              <a:t>Ваше слово </a:t>
            </a:r>
          </a:p>
          <a:p>
            <a:pPr lvl="0"/>
            <a:r>
              <a:rPr lang="ru-RU" dirty="0"/>
              <a:t>… </a:t>
            </a:r>
          </a:p>
          <a:p>
            <a:pPr lvl="0"/>
            <a:r>
              <a:rPr lang="ru-RU" dirty="0"/>
              <a:t>… </a:t>
            </a:r>
          </a:p>
          <a:p>
            <a:pPr lvl="0"/>
            <a:r>
              <a:rPr lang="ru-RU" dirty="0"/>
              <a:t>…</a:t>
            </a:r>
            <a:br>
              <a:rPr lang="ru-RU" dirty="0"/>
            </a:br>
            <a:endParaRPr lang="ru-RU" dirty="0"/>
          </a:p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A670CF71-33DF-45CD-A87B-274771E16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143551"/>
            <a:ext cx="1862479" cy="350562"/>
          </a:xfrm>
          <a:prstGeom prst="roundRect">
            <a:avLst>
              <a:gd name="adj" fmla="val 50000"/>
            </a:avLst>
          </a:prstGeom>
          <a:solidFill>
            <a:srgbClr val="214FE2"/>
          </a:solidFill>
          <a:ln>
            <a:noFill/>
          </a:ln>
        </p:spPr>
        <p:txBody>
          <a:bodyPr wrap="none" tIns="0" rIns="36000" bIns="0"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Inter V Semi Bold" panose="02000503000000020004" pitchFamily="2" charset="0"/>
                <a:ea typeface="Inter V Semi Bold" panose="02000503000000020004" pitchFamily="2" charset="0"/>
                <a:cs typeface="Inter V Semi Bold" panose="02000503000000020004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0" name="Рисунок 7">
            <a:extLst>
              <a:ext uri="{FF2B5EF4-FFF2-40B4-BE49-F238E27FC236}">
                <a16:creationId xmlns:a16="http://schemas.microsoft.com/office/drawing/2014/main" id="{D7526077-FAB9-4FF6-9A57-05AEAC685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6612" y="454878"/>
            <a:ext cx="3388039" cy="1529163"/>
          </a:xfrm>
          <a:prstGeom prst="roundRect">
            <a:avLst>
              <a:gd name="adj" fmla="val 5437"/>
            </a:avLst>
          </a:prstGeom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1" name="Рисунок 7">
            <a:extLst>
              <a:ext uri="{FF2B5EF4-FFF2-40B4-BE49-F238E27FC236}">
                <a16:creationId xmlns:a16="http://schemas.microsoft.com/office/drawing/2014/main" id="{96FB7655-D715-4A76-BAB6-F2AD4222D6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0797" y="441665"/>
            <a:ext cx="3388039" cy="1529163"/>
          </a:xfrm>
          <a:prstGeom prst="roundRect">
            <a:avLst>
              <a:gd name="adj" fmla="val 5437"/>
            </a:avLst>
          </a:prstGeom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4F67A1CF-46F5-489A-983F-68E0E2E5D3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58704" y="449093"/>
            <a:ext cx="3388039" cy="1529163"/>
          </a:xfrm>
          <a:prstGeom prst="roundRect">
            <a:avLst>
              <a:gd name="adj" fmla="val 5437"/>
            </a:avLst>
          </a:prstGeom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7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241D3F90-EBF7-4917-8F20-2ED357FDA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252788"/>
            <a:ext cx="5257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6AEC4888-6C15-49DE-8D23-93FF9993F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4578350"/>
            <a:ext cx="9666288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err="1"/>
              <a:t>Подзаголово</a:t>
            </a:r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6" r:id="rId2"/>
    <p:sldLayoutId id="2147483825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ervye Extended Bold" panose="020B0705040502020204" pitchFamily="34" charset="0"/>
          <a:ea typeface="Pervye Extended Bold" panose="020B0705040502020204" pitchFamily="34" charset="0"/>
          <a:cs typeface="Inter Black" panose="020B0A02050000000004" pitchFamily="34" charset="0"/>
        </a:defRPr>
      </a:lvl9pPr>
    </p:titleStyle>
    <p:bodyStyle>
      <a:lvl1pPr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Inter V Semi Bold" panose="02000503000000020004" pitchFamily="2" charset="0"/>
          <a:ea typeface="Inter V Semi Bold" panose="02000503000000020004" pitchFamily="2" charset="0"/>
          <a:cs typeface="Inter V Semi Bold" panose="02000503000000020004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 Medium" panose="02000603000000020004" pitchFamily="50" charset="0"/>
          <a:cs typeface="Inter Medium" panose="02000603000000020004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 Medium" panose="02000603000000020004" pitchFamily="50" charset="0"/>
          <a:ea typeface="Inter Medium" panose="02000603000000020004" pitchFamily="50" charset="0"/>
          <a:cs typeface="Inter Medium" panose="02000603000000020004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Inter Medium" panose="02000603000000020004" pitchFamily="50" charset="0"/>
          <a:ea typeface="Inter Medium" panose="02000603000000020004" pitchFamily="50" charset="0"/>
          <a:cs typeface="Inter Medium" panose="02000603000000020004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Inter Medium" panose="02000603000000020004" pitchFamily="50" charset="0"/>
          <a:ea typeface="Inter Medium" panose="02000603000000020004" pitchFamily="50" charset="0"/>
          <a:cs typeface="Inter Medium" panose="020006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Добровольческая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МБОУ средняя школа № 27 города Кирова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56" y="162183"/>
            <a:ext cx="5307793" cy="886570"/>
          </a:xfrm>
        </p:spPr>
        <p:txBody>
          <a:bodyPr/>
          <a:lstStyle/>
          <a:p>
            <a:r>
              <a:rPr lang="ru-RU" dirty="0" smtClean="0"/>
              <a:t>Волонтерский отряд</a:t>
            </a:r>
            <a:br>
              <a:rPr lang="ru-RU" dirty="0" smtClean="0"/>
            </a:br>
            <a:r>
              <a:rPr lang="ru-RU" dirty="0" smtClean="0"/>
              <a:t>«Солнечное поколение»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09667" y="692619"/>
            <a:ext cx="4316337" cy="6002218"/>
          </a:xfrm>
        </p:spPr>
        <p:txBody>
          <a:bodyPr/>
          <a:lstStyle/>
          <a:p>
            <a:r>
              <a:rPr lang="ru-RU" sz="2400" dirty="0" smtClean="0"/>
              <a:t>Отряд создан в 2018 году. </a:t>
            </a:r>
            <a:r>
              <a:rPr lang="ru-RU" sz="2400" dirty="0"/>
              <a:t>В 2019 году отряд «Солнечное поколение» стал победителем в федеральном проекте «Социальная активность» в номинации «Добрый </a:t>
            </a:r>
            <a:r>
              <a:rPr lang="ru-RU" sz="2400" dirty="0" smtClean="0"/>
              <a:t>старт». Отряд участвует </a:t>
            </a:r>
            <a:r>
              <a:rPr lang="ru-RU" sz="2400" dirty="0"/>
              <a:t>в федеральных, региональных, муниципальных проектах и акциях, таких как: «Время добра», «Добро не уходит на каникулы», «Береги планету», «Пакет.</a:t>
            </a:r>
            <a:r>
              <a:rPr lang="en-US" sz="2400" dirty="0"/>
              <a:t>net</a:t>
            </a:r>
            <a:r>
              <a:rPr lang="ru-RU" sz="2400" dirty="0"/>
              <a:t>», </a:t>
            </a:r>
            <a:r>
              <a:rPr lang="ru-RU" sz="2400" dirty="0" smtClean="0"/>
              <a:t>Город </a:t>
            </a:r>
            <a:r>
              <a:rPr lang="ru-RU" sz="2400" dirty="0" err="1" smtClean="0"/>
              <a:t>ДоброТворцев</a:t>
            </a:r>
            <a:r>
              <a:rPr lang="ru-RU" sz="2400" dirty="0" smtClean="0"/>
              <a:t>, «Включайся</a:t>
            </a:r>
            <a:r>
              <a:rPr lang="ru-RU" sz="2400" dirty="0"/>
              <a:t>» и др. 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12113"/>
          <a:stretch>
            <a:fillRect/>
          </a:stretch>
        </p:blipFill>
        <p:spPr>
          <a:xfrm>
            <a:off x="5468049" y="334653"/>
            <a:ext cx="6059386" cy="5330575"/>
          </a:xfrm>
        </p:spPr>
      </p:pic>
      <p:sp>
        <p:nvSpPr>
          <p:cNvPr id="11" name="Объект 10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01" y="90024"/>
            <a:ext cx="4145496" cy="586387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9" y="66220"/>
            <a:ext cx="4108540" cy="5806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65" y="442820"/>
            <a:ext cx="7240417" cy="54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8" y="0"/>
            <a:ext cx="485221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05" y="0"/>
            <a:ext cx="4852211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397" y="107534"/>
            <a:ext cx="4340487" cy="886570"/>
          </a:xfrm>
        </p:spPr>
        <p:txBody>
          <a:bodyPr/>
          <a:lstStyle/>
          <a:p>
            <a:r>
              <a:rPr lang="ru-RU" dirty="0" smtClean="0"/>
              <a:t>Экология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4603" y="672396"/>
            <a:ext cx="3730789" cy="5728404"/>
          </a:xfrm>
        </p:spPr>
        <p:txBody>
          <a:bodyPr/>
          <a:lstStyle/>
          <a:p>
            <a:r>
              <a:rPr lang="ru-RU" sz="2400" dirty="0" smtClean="0"/>
              <a:t>2 раза в год организуем сбор </a:t>
            </a:r>
            <a:r>
              <a:rPr lang="ru-RU" sz="2400" dirty="0"/>
              <a:t>макулатуры, </a:t>
            </a:r>
            <a:endParaRPr lang="ru-RU" sz="2400" dirty="0" smtClean="0"/>
          </a:p>
          <a:p>
            <a:r>
              <a:rPr lang="ru-RU" sz="2400" dirty="0" smtClean="0"/>
              <a:t>Волонтеры организуют и проводят акции «Вторая </a:t>
            </a:r>
            <a:r>
              <a:rPr lang="ru-RU" sz="2400" dirty="0"/>
              <a:t>жизнь пластиковым </a:t>
            </a:r>
            <a:r>
              <a:rPr lang="ru-RU" sz="2400" dirty="0" smtClean="0"/>
              <a:t>крышкам», </a:t>
            </a:r>
            <a:r>
              <a:rPr lang="ru-RU" sz="2400" dirty="0"/>
              <a:t>«Ежики должны жить» (сбор использованных батареек</a:t>
            </a:r>
            <a:r>
              <a:rPr lang="ru-RU" sz="2400" dirty="0" smtClean="0"/>
              <a:t>),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Чистые игры (уборка территории школы и близлежащих территорий).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978" y="0"/>
            <a:ext cx="3514022" cy="4966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50" y="994104"/>
            <a:ext cx="3377820" cy="47741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46" y="2868328"/>
            <a:ext cx="2821325" cy="39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9577" y="306372"/>
            <a:ext cx="4340487" cy="886570"/>
          </a:xfrm>
        </p:spPr>
        <p:txBody>
          <a:bodyPr/>
          <a:lstStyle/>
          <a:p>
            <a:r>
              <a:rPr lang="ru-RU" dirty="0" smtClean="0"/>
              <a:t>ЗОЖ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82823" y="1094232"/>
            <a:ext cx="4340487" cy="4103797"/>
          </a:xfrm>
        </p:spPr>
        <p:txBody>
          <a:bodyPr/>
          <a:lstStyle/>
          <a:p>
            <a:r>
              <a:rPr lang="ru-RU" sz="2800" dirty="0" smtClean="0"/>
              <a:t>Проводим </a:t>
            </a:r>
            <a:r>
              <a:rPr lang="ru-RU" sz="2800" dirty="0"/>
              <a:t>«Зарницу» для команд с 4-10 классы, для учащихся 9-11 классов акция «Красная ленточка», для команд 8 классов «Лаборатория в дыму» (профилактика ПАВ)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67.userapi.com/s/v1/if1/PNY9BuJ79hvyTdUgEdDRJ_nYKcqRowvn-vAMnRj5vU6_r_FWFeC7hew0vij7s1TVmZ--B79W.jpg?quality=96&amp;as=32x21,48x32,72x48,108x72,160x107,240x160,360x240,480x320,540x360,640x427,720x480,1080x720,1280x853,1440x960,2560x1707&amp;from=bu&amp;cs=2560x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2106"/>
          <a:stretch>
            <a:fillRect/>
          </a:stretch>
        </p:blipFill>
        <p:spPr bwMode="auto">
          <a:xfrm>
            <a:off x="4643469" y="13254"/>
            <a:ext cx="3436976" cy="3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0.userapi.com/s/v1/if2/23chjSIuEYS7v24x3Mv0cvy7Qq_XpOlBocaG-E6yzhmpgaQxc2EPHX6wez_CLSoXXIbydj5gmLuYfmQ78nSe7KTw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9" y="3036837"/>
            <a:ext cx="4444095" cy="29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2.userapi.com/s/v1/if2/C-LA1UL3G6V_5PG3wzEk8-06RMwzRL_e28RVO_jDpccooRgIfawSlytPJynpH68Wm5d7qhpVV2yn5nPEbW3aeQS2.jpg?quality=96&amp;as=32x24,48x36,72x54,108x81,160x120,240x180,360x270,480x360,540x405,640x480,720x541,1080x811,1280x961,1440x1081,2560x1922&amp;from=bu&amp;cs=2560x0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69" y="16635"/>
            <a:ext cx="4051831" cy="30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237" y="296944"/>
            <a:ext cx="4340487" cy="886570"/>
          </a:xfrm>
        </p:spPr>
        <p:txBody>
          <a:bodyPr/>
          <a:lstStyle/>
          <a:p>
            <a:r>
              <a:rPr lang="ru-RU" sz="3600" dirty="0" smtClean="0"/>
              <a:t>Животные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41825" y="1107226"/>
            <a:ext cx="4340487" cy="4103797"/>
          </a:xfrm>
        </p:spPr>
        <p:txBody>
          <a:bodyPr/>
          <a:lstStyle/>
          <a:p>
            <a:r>
              <a:rPr lang="ru-RU" sz="3200" dirty="0"/>
              <a:t>А</a:t>
            </a:r>
            <a:r>
              <a:rPr lang="ru-RU" sz="3200" dirty="0" smtClean="0"/>
              <a:t>кция </a:t>
            </a:r>
            <a:r>
              <a:rPr lang="ru-RU" sz="3200" dirty="0"/>
              <a:t>«Большая помощь маленькому другу» (2 раза в год отвозим собранный корм в приют бездомных животных)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https://sun9-3.userapi.com/s/v1/if2/vTW0crfkeRFpeD9-THRvjbc1YOtx-gIf0WYQw4Vru3rEwbnMq2y63qN1C8O3IOkEEVmb08qcvGuCsm9X1H3iPxpI.jpg?quality=96&amp;as=32x24,48x36,72x54,108x81,160x120,240x180,360x270,480x360,540x405,640x480,720x540,1080x810,1280x960&amp;from=bu&amp;cs=1280x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7377"/>
          <a:stretch>
            <a:fillRect/>
          </a:stretch>
        </p:blipFill>
        <p:spPr bwMode="auto">
          <a:xfrm>
            <a:off x="5378238" y="296944"/>
            <a:ext cx="6142681" cy="540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661" y="200447"/>
            <a:ext cx="4340487" cy="886570"/>
          </a:xfrm>
        </p:spPr>
        <p:txBody>
          <a:bodyPr/>
          <a:lstStyle/>
          <a:p>
            <a:r>
              <a:rPr lang="ru-RU" dirty="0" smtClean="0"/>
              <a:t>Специальная военная операция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23416" y="1407764"/>
            <a:ext cx="4340487" cy="4103797"/>
          </a:xfrm>
        </p:spPr>
        <p:txBody>
          <a:bodyPr/>
          <a:lstStyle/>
          <a:p>
            <a:r>
              <a:rPr lang="ru-RU" sz="2800" dirty="0" smtClean="0"/>
              <a:t>Плетение маскировочных сетей для участников СВО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53.userapi.com/s/v1/if2/8NkF6CA9LXp1vIQjrPqp_nMChTJ8mTlHSdWgqXw2t_tBmWN3oHpYvC1H1E_ZRAd8vOPbJMkaylsvp-rIqo73O1_U.jpg?quality=96&amp;as=32x21,48x32,72x48,108x72,160x107,240x160,360x240,480x320,540x360,640x426,720x480,1080x720,1280x853&amp;from=bu&amp;cs=1280x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r="12128"/>
          <a:stretch>
            <a:fillRect/>
          </a:stretch>
        </p:blipFill>
        <p:spPr bwMode="auto">
          <a:xfrm>
            <a:off x="5258101" y="457201"/>
            <a:ext cx="3128974" cy="27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.userapi.com/s/v1/if2/ys60r4UXymW5fYPsb9KCLTPQAbVBWNQ_aR4_gaGCI9TV0CeIhz0XnBni2IVKLezn-0NxhD6bR8ByoSqfkw36eX4E.jpg?quality=96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83" y="3487150"/>
            <a:ext cx="3376210" cy="22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3.userapi.com/s/v1/ig2/BMmnMtz093b9tiNU_NifZhWE-hd5Sp0Z9-uijJb3EGZXR-3uk2RRN1wEF5IMKxXMt5f2b6rlROz4FsmpwtXphJqo.jpg?quality=96&amp;as=32x48,48x72,72x108,108x162,160x240,240x360,360x540,480x720,540x810,623x935&amp;from=bu&amp;cs=623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145" y="435945"/>
            <a:ext cx="3381934" cy="507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74.userapi.com/s/v1/if2/M-cPubdkVbwssIeDOaYIWrbi1DcqTZl25gDP9aWbK23GOKdZn4Y1QBFHangx-TFGzYJKUEmfyDPqYMv60imS9FjE.jpg?quality=96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2" y="2882272"/>
            <a:ext cx="4344056" cy="28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s://sun9-80.userapi.com/s/v1/if2/HXTlq68gkteuNQEj1wwEdJPDUmU4yV7UUq2abMxlNFQ56sFhCWgKMN_87lx01kHIw3Kz4cmM9CuBZl1BrmhxpLFS.jpg?quality=96&amp;as=32x18,48x27,72x41,108x61,160x90,240x135,360x203,480x270,540x304,640x360,720x405,1080x608,1280x720,1440x811,2560x1441&amp;from=bu&amp;cs=2560x0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78" y="2919989"/>
            <a:ext cx="4771661" cy="268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73" y="98983"/>
            <a:ext cx="4340487" cy="886570"/>
          </a:xfrm>
        </p:spPr>
        <p:txBody>
          <a:bodyPr/>
          <a:lstStyle/>
          <a:p>
            <a:r>
              <a:rPr lang="ru-RU" dirty="0"/>
              <a:t>Дети и </a:t>
            </a:r>
            <a:r>
              <a:rPr lang="ru-RU" dirty="0" smtClean="0"/>
              <a:t>молодежь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36973" y="636535"/>
            <a:ext cx="4340487" cy="4103797"/>
          </a:xfrm>
        </p:spPr>
        <p:txBody>
          <a:bodyPr/>
          <a:lstStyle/>
          <a:p>
            <a:r>
              <a:rPr lang="ru-RU" sz="2800" dirty="0" smtClean="0"/>
              <a:t>Волонтеры проводят новогодние </a:t>
            </a:r>
            <a:r>
              <a:rPr lang="ru-RU" sz="2800" dirty="0"/>
              <a:t>перемены для учащихся начальной школы, </a:t>
            </a:r>
            <a:endParaRPr lang="ru-RU" sz="2800" dirty="0" smtClean="0"/>
          </a:p>
          <a:p>
            <a:r>
              <a:rPr lang="ru-RU" sz="2800" dirty="0" smtClean="0"/>
              <a:t>Игра </a:t>
            </a:r>
            <a:r>
              <a:rPr lang="ru-RU" sz="2800" dirty="0"/>
              <a:t>«Назад в детство» (для детей подготовительной группы детского сада</a:t>
            </a:r>
            <a:r>
              <a:rPr lang="ru-RU" sz="2800" dirty="0" smtClean="0"/>
              <a:t>).</a:t>
            </a:r>
          </a:p>
          <a:p>
            <a:pPr lvl="0"/>
            <a:r>
              <a:rPr lang="ru-RU" sz="2800" dirty="0" smtClean="0"/>
              <a:t>Акция </a:t>
            </a:r>
            <a:r>
              <a:rPr lang="ru-RU" sz="2800" dirty="0"/>
              <a:t>«Снежный десант» - уборка от снега территории детских садиков в зимний период.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2" name="Picture 6" descr="https://sun9-33.userapi.com/s/v1/if2/RrcQ5dnu5q7aJdhzhsCcIkwH8KmxHyQ7eCXka92R7c8BgZVEN2wCUeY2mNUZE7jgdNBXIRvujIc-wOkxxg4dDS9n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547" y="246715"/>
            <a:ext cx="3178247" cy="21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80.userapi.com/s/v1/if2/o07XXnmN9Owg50X4YfYtswyP-sHrFsNw-6Gvkwk9Isz9dzEI9KYqTV0sJx8NYrKfKNh5J3RHZOlqdcWbat780elG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75" y="246715"/>
            <a:ext cx="3290525" cy="21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69.userapi.com/s/v1/if2/Q3coRUGxLzBeP4BR-CMSL-5Q82T9BSTQLC2NPQPla4_TNPbAt68mpaRkmFTA-2Kd6QJXQ_RnQzGDPsifTYgvaGD9.jpg?quality=95&amp;as=32x21,48x32,72x48,108x72,160x107,240x160,360x240,480x320,540x360,640x426,720x480,1080x720,1280x853,1440x959,1600x1066&amp;from=bu&amp;cs=1600x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2137"/>
          <a:stretch>
            <a:fillRect/>
          </a:stretch>
        </p:blipFill>
        <p:spPr bwMode="auto">
          <a:xfrm>
            <a:off x="8470742" y="2583450"/>
            <a:ext cx="3817856" cy="335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214FE2"/>
      </a:dk2>
      <a:lt2>
        <a:srgbClr val="FFFFFF"/>
      </a:lt2>
      <a:accent1>
        <a:srgbClr val="214FE2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Другая 1">
      <a:majorFont>
        <a:latin typeface="Pervye Extended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D1B2F89-4930-45A0-A693-3AAF2685CB9F}" vid="{8C5913B6-F3F0-47CE-B933-1D08D1435C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8668</TotalTime>
  <Words>234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Inter</vt:lpstr>
      <vt:lpstr>Inter Black</vt:lpstr>
      <vt:lpstr>Inter Medium</vt:lpstr>
      <vt:lpstr>Inter V Black</vt:lpstr>
      <vt:lpstr>Inter V Semi Bold</vt:lpstr>
      <vt:lpstr>Pervye Extended Bold</vt:lpstr>
      <vt:lpstr>Тема1</vt:lpstr>
      <vt:lpstr>Добровольческая деятельность</vt:lpstr>
      <vt:lpstr>Волонтерский отряд «Солнечное поколение»</vt:lpstr>
      <vt:lpstr>Презентация PowerPoint</vt:lpstr>
      <vt:lpstr>Презентация PowerPoint</vt:lpstr>
      <vt:lpstr>Экология</vt:lpstr>
      <vt:lpstr>ЗОЖ</vt:lpstr>
      <vt:lpstr>Животные</vt:lpstr>
      <vt:lpstr>Специальная военная операция</vt:lpstr>
      <vt:lpstr>Дети и молодежь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Смольников Василий Владимирович</dc:creator>
  <cp:lastModifiedBy>Пользователь</cp:lastModifiedBy>
  <cp:revision>54</cp:revision>
  <dcterms:created xsi:type="dcterms:W3CDTF">2024-01-26T13:53:57Z</dcterms:created>
  <dcterms:modified xsi:type="dcterms:W3CDTF">2025-09-04T12:18:13Z</dcterms:modified>
</cp:coreProperties>
</file>