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8" r:id="rId5"/>
    <p:sldId id="260" r:id="rId6"/>
    <p:sldId id="261" r:id="rId7"/>
    <p:sldId id="262" r:id="rId8"/>
    <p:sldId id="263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" initials="А" lastIdx="1" clrIdx="0">
    <p:extLst>
      <p:ext uri="{19B8F6BF-5375-455C-9EA6-DF929625EA0E}">
        <p15:presenceInfo xmlns:p15="http://schemas.microsoft.com/office/powerpoint/2012/main" userId="8900769aa4dfc0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780786-958E-4BBC-AD11-016D984B5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3C7568-C7EA-42DF-ADAE-4835F6D78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594592-5FEE-406E-BE12-007D7C72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9DDAC7-8291-4887-93AF-69FC55DD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A4F1B0-F49F-46DB-8187-9185709F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8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36F881-EED8-4072-B26E-FF138E9F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E8CA742-E12D-4DEA-A597-2AD30C144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3BD7EA-1A06-4FB5-81A3-07073D20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AEE3A-96F3-4C42-BCAC-DC1E0369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9F078F-DEE7-43BA-81C7-AF6EBB6F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8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0950A9B-27DC-4BA3-B2A5-DD0A20D15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6AF65E-28BE-45CE-944B-9754B0100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FE423A-8FBF-418E-8C72-4273A205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D1BCB6-510B-474D-BCFA-7C98130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95E18A-BA3A-43B5-8887-890C9ECB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BF32E-CBBD-4310-9886-8B6F7271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E2DAA4-9668-4AE2-8673-F124ADE92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2F2C33-1320-4443-B663-54926B3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324D6D-C4FF-43A2-85B0-6381C2B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5EF3DD-02A1-4383-8833-DB237B1C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1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B91D7E-EFB9-4234-A9C4-075C8750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E21721-672A-4B20-B0C7-3B402E32D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11DB90-79C2-4E49-A08D-F47024F6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20D7E4-8094-4A96-833A-A88689A7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4BFBB6-779B-44A9-911C-DD169314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C812A-D160-4140-9A31-DC815896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050EA0-1557-4B99-A8E4-8E561D19C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6B8655-A5AF-432A-8152-7D9A7061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3C2AD4-FAAB-4CF4-B173-D3A286D3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4F927A5-6C28-4C74-91BA-6AF1157E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14B0DA-AD09-47AB-A20C-E67B9257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9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AE2A5-5CDB-4B43-A6D9-A12CD58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72F65C-3CFC-4BED-A67D-9422F92D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94C8034-A45E-40DA-B562-384553932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802929B-CA1A-4A08-9C13-83F23D1DC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526826E-9E07-4FDF-AF1C-077E40223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C754383-EC34-47C5-BC5F-E489F8A2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8E0015-8D76-428F-8513-FA1CD218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37BE46A-6AA1-4BAF-9DBF-CE5B7411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2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4BB296-86BA-4B2D-A699-5E455816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FE184B-4A1F-4C7F-BFFF-C03054B8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6E2D621-5E22-4F52-9D4E-0BD5CB0C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BE9604E-48D4-44E2-8C13-AAA863C6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2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6C14DAE-6A93-42BC-B0B3-9BFBA98A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1FF7BD5-94DD-443D-8928-23476D56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B70D7D4-2B03-4D51-B692-93ACBF07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6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D68FC5-370F-4E57-B701-24063875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F0DC1F-1E76-4174-ADFE-55F59972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65C033-0931-46E8-9D68-1DD8ACDF7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8F4AF02-2F6D-4346-A90F-D831EF34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6EC714-F876-492F-8F25-B6F6E7C1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929684-F68E-4E35-A662-32B1084D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2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AACEB-40E0-45F3-87E0-A3F5F0FF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92297C-7AE4-494A-8A98-5DC272E29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17A4E4-5F2F-43B3-A753-49D5E5FAC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2D0E34-201B-4DA5-A0AC-652D37FD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7EC6BC-7C36-4BD2-971D-ED286795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FB1722-48CE-42F1-9FCA-E647411E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3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108872-43FA-4A7C-AB00-296E9C41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ED7715-A975-4250-A63D-7F3AC44B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C3CDC-85BB-4691-BEAF-0F9417ACC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B341-0852-4FAF-9DDC-94193BA6D156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136DF3-373A-410F-873D-DFF17AA08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BC652B-B5C1-478A-AAA9-F6FA765E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C55F-A504-433E-9016-273089E07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9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6A7989-D8F7-411A-A45A-6DEB73C0A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C3BBE-4169-48FD-9357-7A5B2109D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864569E-9F7D-4EEC-9D28-651AB3E2B0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509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5F2D92-6B98-4C9A-8D5B-3ED2F1CD25E0}"/>
              </a:ext>
            </a:extLst>
          </p:cNvPr>
          <p:cNvSpPr txBox="1"/>
          <p:nvPr/>
        </p:nvSpPr>
        <p:spPr>
          <a:xfrm>
            <a:off x="1462251" y="2539328"/>
            <a:ext cx="926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«Инклюзивная </a:t>
            </a:r>
            <a:r>
              <a:rPr lang="ru-RU" sz="5400" dirty="0"/>
              <a:t>видеостудия «Коробка передач»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9BFB2F-DCCC-4D98-8740-DD36CF6DBAC1}"/>
              </a:ext>
            </a:extLst>
          </p:cNvPr>
          <p:cNvSpPr txBox="1"/>
          <p:nvPr/>
        </p:nvSpPr>
        <p:spPr>
          <a:xfrm>
            <a:off x="5596479" y="5460368"/>
            <a:ext cx="530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Егоров Ярослав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«Помощь людям»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146649"/>
            <a:ext cx="9144000" cy="135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04" y="203541"/>
            <a:ext cx="2151975" cy="1745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70" y="325743"/>
            <a:ext cx="1486625" cy="15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96687" y="5262113"/>
            <a:ext cx="4002656" cy="1380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532660" y="89783"/>
            <a:ext cx="3432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МЫ В СОЦСЕТЯХ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886" y="1234937"/>
            <a:ext cx="116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в ВК </a:t>
            </a:r>
            <a:endParaRPr lang="ru-RU" sz="2800" dirty="0"/>
          </a:p>
        </p:txBody>
      </p:sp>
      <p:pic>
        <p:nvPicPr>
          <p:cNvPr id="1026" name="Picture 2" descr="http://qrcoder.ru/code/?https%3A%2F%2Fvk.com%2Foneloveatall&amp;2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79" y="1690688"/>
            <a:ext cx="1566159" cy="15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526" y="3403405"/>
            <a:ext cx="286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Волонтерский отряд «Счастливый билет»</a:t>
            </a:r>
            <a:endParaRPr lang="ru-RU" sz="2400" dirty="0"/>
          </a:p>
        </p:txBody>
      </p:sp>
      <p:pic>
        <p:nvPicPr>
          <p:cNvPr id="1028" name="Picture 4" descr="http://qrcoder.ru/code/?https%3A%2F%2Fvk.com%2Fhappyticket&amp;2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79" y="4122851"/>
            <a:ext cx="1684659" cy="16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8365" y="2055813"/>
            <a:ext cx="51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</a:t>
            </a:r>
            <a:endParaRPr lang="ru-RU" sz="3200" dirty="0"/>
          </a:p>
        </p:txBody>
      </p:sp>
      <p:pic>
        <p:nvPicPr>
          <p:cNvPr id="1030" name="Picture 6" descr="http://qrcoder.ru/code/?https%3A%2F%2Fyoutu.be%2F8uIziEmbfjY&amp;2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13" y="1661378"/>
            <a:ext cx="1685668" cy="16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6939211" y="138113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НАШИ ВИДЕО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pic>
        <p:nvPicPr>
          <p:cNvPr id="1032" name="Picture 8" descr="http://qrcoder.ru/code/?https%3A%2F%2Fyoutu.be%2FWVk9VGugzAs&amp;2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81" y="1653843"/>
            <a:ext cx="1693203" cy="16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60777" y="2055812"/>
            <a:ext cx="65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</a:t>
            </a:r>
            <a:endParaRPr lang="ru-RU" sz="3200" dirty="0"/>
          </a:p>
        </p:txBody>
      </p:sp>
      <p:pic>
        <p:nvPicPr>
          <p:cNvPr id="1034" name="Picture 10" descr="http://qrcoder.ru/code/?https%3A%2F%2Fyoutu.be%2FaR_JLFhsL4g&amp;2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373" y="1661378"/>
            <a:ext cx="1750651" cy="17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15616" y="2030953"/>
            <a:ext cx="58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</a:t>
            </a:r>
            <a:endParaRPr lang="ru-RU" sz="3200" dirty="0"/>
          </a:p>
        </p:txBody>
      </p:sp>
      <p:pic>
        <p:nvPicPr>
          <p:cNvPr id="1036" name="Picture 12" descr="http://qrcoder.ru/code/?https%3A%2F%2Fyoutu.be%2FQfS84bAi1rA&amp;2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14" y="4132052"/>
            <a:ext cx="1691114" cy="1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qrcoder.ru/code/?https%3A%2F%2Fyoutu.be%2FvRBoiaEeWyg&amp;2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81" y="4125708"/>
            <a:ext cx="1697458" cy="16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qrcoder.ru/code/?https%3A%2F%2Fyoutu.be%2FSukpvEUSppY&amp;2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40" y="4122851"/>
            <a:ext cx="1713084" cy="17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86407" y="4518115"/>
            <a:ext cx="51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60777" y="4481483"/>
            <a:ext cx="58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5.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8300" y="4449337"/>
            <a:ext cx="55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481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1E2149B-78DD-4BF8-A05B-494BCBD76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34FA7AD0-84F4-4690-B5E6-91755D5F6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6737948" y="233762"/>
            <a:ext cx="1759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ЗАДАЧИ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1962" y="5374257"/>
            <a:ext cx="3899140" cy="1268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74CD4D-EB2C-42AA-9225-B7670CA2D3C5}"/>
              </a:ext>
            </a:extLst>
          </p:cNvPr>
          <p:cNvSpPr txBox="1"/>
          <p:nvPr/>
        </p:nvSpPr>
        <p:spPr>
          <a:xfrm>
            <a:off x="232913" y="1156869"/>
            <a:ext cx="5408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Создание условий для творческой реализации подростков и молодых людей с ментальной инвалидностью через совместные </a:t>
            </a:r>
            <a:r>
              <a:rPr lang="ru-RU" sz="2000" dirty="0" smtClean="0"/>
              <a:t>занятия      </a:t>
            </a:r>
            <a:r>
              <a:rPr lang="ru-RU" sz="2000" dirty="0"/>
              <a:t>в рамках инклюзивной видеостудии  с наставником (волонтером) из числа старших школьников с использованием </a:t>
            </a:r>
            <a:r>
              <a:rPr lang="ru-RU" sz="2000" dirty="0" err="1"/>
              <a:t>медиатехнологий</a:t>
            </a:r>
            <a:r>
              <a:rPr lang="ru-RU" sz="20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685060" y="242183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ЦЕЛЬ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9094" y="950069"/>
            <a:ext cx="614200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1. Подготовить и обучить практическим навыкам  волонтеров - школьников, готовых к сопровождению детей, подростков и молодых людей с ментальной инвалидностью.</a:t>
            </a:r>
          </a:p>
          <a:p>
            <a:r>
              <a:rPr lang="ru-RU" sz="1700" dirty="0"/>
              <a:t>2.       Организовать системную работу  инклюзивной видеостудии «Коробка передач»;</a:t>
            </a:r>
          </a:p>
          <a:p>
            <a:r>
              <a:rPr lang="ru-RU" sz="1700" dirty="0"/>
              <a:t>3.       Создать условия для живого общения подростков с разными формами заболеваний и здоровых сверстников (волонтеров) в творческой реализации в разнообразных формах  социокультурной деятельности (посещение музеев и кинотеатров,  встречи с интересными творческими людьми, съемки репортажей, видеосюжетов и игровых видеороликов);</a:t>
            </a:r>
          </a:p>
          <a:p>
            <a:r>
              <a:rPr lang="ru-RU" sz="1700" dirty="0"/>
              <a:t>4.       Внедрить в работу с людьми с инвалидностью  инновационные технологии, способствующие развитию  новых навыков в таких областях, как получение и применение знаний, коммуникация, мобильность, межличностное взаимодействие, социально-культурная реабилитация.</a:t>
            </a:r>
          </a:p>
          <a:p>
            <a:r>
              <a:rPr lang="ru-RU" sz="1700" dirty="0"/>
              <a:t>5.       Привлечь внимание к вопросу социально-культурной реабилитации детей, подростков и молодых людей с ментальной инвалидностью, через описание и распространение опыта среди жителей города, а также съемки игрового короткометражного видеоролика</a:t>
            </a:r>
            <a:r>
              <a:rPr lang="ru-RU" sz="1700" dirty="0" smtClean="0"/>
              <a:t>;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6501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DF293-04AC-4DBE-99CA-55A575F43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5FB110-9F4A-485F-8FEB-C0E736D7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608473" y="255534"/>
            <a:ext cx="1547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СРОКИ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1EFC35-9932-4630-90AB-65DDAD8EEF0B}"/>
              </a:ext>
            </a:extLst>
          </p:cNvPr>
          <p:cNvSpPr txBox="1"/>
          <p:nvPr/>
        </p:nvSpPr>
        <p:spPr>
          <a:xfrm>
            <a:off x="215263" y="1218954"/>
            <a:ext cx="314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С</a:t>
            </a:r>
            <a:r>
              <a:rPr lang="ru-RU" sz="2800" dirty="0" smtClean="0"/>
              <a:t>ентябрь </a:t>
            </a:r>
            <a:r>
              <a:rPr lang="ru-RU" sz="2800" dirty="0"/>
              <a:t>2021 года – август 2022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4039407" y="235949"/>
            <a:ext cx="2460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ГЕОГРАФИЯ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7657399" y="216363"/>
            <a:ext cx="4385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ЦЕЛЕВАЯ АУДИТОРИЯ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218954"/>
            <a:ext cx="3244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Республика Марий Эл, г. Волжск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0708" y="1218954"/>
            <a:ext cx="46862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одростки </a:t>
            </a:r>
            <a:r>
              <a:rPr lang="ru-RU" sz="2800" dirty="0"/>
              <a:t>и молодые люди с ментальной инвалидностью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65831" y="5389685"/>
            <a:ext cx="4076871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8" y="2557379"/>
            <a:ext cx="4534069" cy="3916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36" y="2546651"/>
            <a:ext cx="5221736" cy="39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DF293-04AC-4DBE-99CA-55A575F43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5FB110-9F4A-485F-8FEB-C0E736D7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532660" y="124288"/>
            <a:ext cx="440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АННОТАЦИЯ ПРОЕКТА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047986-C9B4-4244-AB09-03DCEA665834}"/>
              </a:ext>
            </a:extLst>
          </p:cNvPr>
          <p:cNvSpPr txBox="1"/>
          <p:nvPr/>
        </p:nvSpPr>
        <p:spPr>
          <a:xfrm>
            <a:off x="255878" y="1122363"/>
            <a:ext cx="11025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Самореализация детей и подростков с инвалидностью является одной из актуальных проблем общества. Освоение детьми-инвалидами социального опыта, включение их в общество и социокультурную среду требует новых идей и форматов. В нашем городе, к сожалению, отсутствуют творческие студии для занятий детей с ментальными нарушениями, за исключением наших волонтерских проектов совместно с организацией родителей детей инвалидов. Мы с волонтерами нашего отряда решили попробовать помочь ребятам с инвалидностью социализироваться и раскрыть себя через совместные занятия в видеостудии с применением </a:t>
            </a:r>
            <a:r>
              <a:rPr lang="ru-RU" sz="2000" dirty="0" err="1"/>
              <a:t>медиатехнологий</a:t>
            </a:r>
            <a:r>
              <a:rPr lang="ru-RU" sz="2000" dirty="0"/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8777" y="5257800"/>
            <a:ext cx="4281854" cy="143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17" y="3665542"/>
            <a:ext cx="4118689" cy="3089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74" y="3665543"/>
            <a:ext cx="4118689" cy="30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DF293-04AC-4DBE-99CA-55A575F43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5FB110-9F4A-485F-8FEB-C0E736D7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532660" y="124288"/>
            <a:ext cx="440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АННОТАЦИЯ ПРОЕКТА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B1E2CA-2D8A-4E09-8B65-3D44042E08D0}"/>
              </a:ext>
            </a:extLst>
          </p:cNvPr>
          <p:cNvSpPr txBox="1"/>
          <p:nvPr/>
        </p:nvSpPr>
        <p:spPr>
          <a:xfrm>
            <a:off x="189186" y="956462"/>
            <a:ext cx="11813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Инклюзивная видеостудия организована на базе школы, где силами администрации и родителей детей с инвалидностью закуплено специальное оборудование. За каждым ребенком с инвалидностью закреплен наставник из числа волонтеров (старших школьников) совместно с которым он присутствует на занятиях. А затем принимает участие в творческих этапах проекта. По итогам занятий создаются </a:t>
            </a:r>
            <a:r>
              <a:rPr lang="ru-RU" dirty="0" err="1"/>
              <a:t>видеопередачи</a:t>
            </a:r>
            <a:r>
              <a:rPr lang="ru-RU" dirty="0"/>
              <a:t>, снимаются видеосюжеты.  Очень часто ребята с ментальной инвалидностью выступают в роли ведущих вместе с волонтерами. Некоторые уже научились работать с камерой и монтировать видео, конечно на всех этих этапах им помогает волонтер – наставник из числа старших школьников.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39487" y="5257800"/>
            <a:ext cx="4463327" cy="144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8" y="3185404"/>
            <a:ext cx="4491487" cy="33686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18" y="3185404"/>
            <a:ext cx="4464049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DF293-04AC-4DBE-99CA-55A575F43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5FB110-9F4A-485F-8FEB-C0E736D7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532660" y="126525"/>
            <a:ext cx="440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АННОТАЦИЯ ПРОЕКТА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695" y="1202691"/>
            <a:ext cx="11136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В летний период планируется посещение музея киноконцерна «Мосфильм» и других музеев города Москвы. </a:t>
            </a:r>
          </a:p>
          <a:p>
            <a:r>
              <a:rPr lang="ru-RU" sz="2000" dirty="0"/>
              <a:t>Заключительным этапом  проекта станет инклюзивный кинофестиваль «Дети в объективе» в рамках выездного </a:t>
            </a:r>
            <a:r>
              <a:rPr lang="ru-RU" sz="2000" dirty="0" err="1"/>
              <a:t>интенсива</a:t>
            </a:r>
            <a:r>
              <a:rPr lang="ru-RU" sz="2000" dirty="0"/>
              <a:t>, где ребята смогут показать участникам лагеря (80 человек: родители, педагоги, ребята с инвалидностью и их здоровые сверстники) все работы, выполненные в рамка проекта. Систематически все видео работы выкладываются  в социальных сетях.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7343" y="5167223"/>
            <a:ext cx="4658265" cy="1570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7"/>
          <a:stretch/>
        </p:blipFill>
        <p:spPr>
          <a:xfrm>
            <a:off x="532660" y="3446194"/>
            <a:ext cx="2786704" cy="31290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17" y="3446193"/>
            <a:ext cx="2345385" cy="3127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55" y="3446193"/>
            <a:ext cx="2345384" cy="3127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>
          <a:xfrm>
            <a:off x="8863792" y="3429000"/>
            <a:ext cx="2784663" cy="31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DF293-04AC-4DBE-99CA-55A575F43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5FB110-9F4A-485F-8FEB-C0E736D7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483079" y="207239"/>
            <a:ext cx="3544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Количественные: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422" y="1059819"/>
            <a:ext cx="573944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       • 6 детей и подростков с инвалидностью получили возможность для социализации, через совместное творчество со здоровыми сверстниками;</a:t>
            </a:r>
          </a:p>
          <a:p>
            <a:r>
              <a:rPr lang="ru-RU" sz="1700" dirty="0"/>
              <a:t>        •10 волонтеров из числа школьников получили практические навыки по работе с детьми и подростками, имеющими ментальные нарушения в качестве наставников;</a:t>
            </a:r>
          </a:p>
          <a:p>
            <a:r>
              <a:rPr lang="ru-RU" sz="1700" dirty="0"/>
              <a:t>         • На совместных занятиях снято 5 </a:t>
            </a:r>
            <a:r>
              <a:rPr lang="ru-RU" sz="1700" dirty="0" err="1"/>
              <a:t>видеопередач</a:t>
            </a:r>
            <a:r>
              <a:rPr lang="ru-RU" sz="1700" dirty="0"/>
              <a:t> и 1 игровой  видеоролик;</a:t>
            </a:r>
          </a:p>
          <a:p>
            <a:r>
              <a:rPr lang="ru-RU" sz="1700" dirty="0"/>
              <a:t>         • Проведено 4 экскурсии в музеи в рамках поездки в Москву;</a:t>
            </a:r>
          </a:p>
          <a:p>
            <a:r>
              <a:rPr lang="ru-RU" sz="1700" dirty="0"/>
              <a:t>         •  проведено 2 встречи с интересным и творческим человеком;</a:t>
            </a:r>
          </a:p>
          <a:p>
            <a:r>
              <a:rPr lang="ru-RU" sz="1700" dirty="0"/>
              <a:t>       • Сформировано 6 творческих пар (волонтер-наставник и ребенок с инвалидностью);</a:t>
            </a:r>
          </a:p>
          <a:p>
            <a:r>
              <a:rPr lang="ru-RU" sz="1700" dirty="0"/>
              <a:t>40 волонтеров – школьников получили обучение особенностям работы с детьми и подростками, имеющими инвалидность в рамках Школы добровольцев;</a:t>
            </a:r>
          </a:p>
          <a:p>
            <a:r>
              <a:rPr lang="ru-RU" sz="1700" dirty="0"/>
              <a:t>         • Создана 1 инклюзивная видеостудия для детей и подростков с ментальными нарушениями «Коробка передач»;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4984542" y="192210"/>
            <a:ext cx="2585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РЕЗУЛЬТАТЫ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8575355" y="179487"/>
            <a:ext cx="311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Качественные: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0913" y="1216324"/>
            <a:ext cx="47013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        • На территории города созданы условия для социально-культурной реабилитации детей и подростков с инвалидностью;</a:t>
            </a:r>
          </a:p>
          <a:p>
            <a:r>
              <a:rPr lang="ru-RU" dirty="0"/>
              <a:t>         • В рамках инклюзивной видеостудии студии созданы условия для живого общения подростков с разными формами заболевания и здоровых сверстников (волонтеров);</a:t>
            </a:r>
          </a:p>
          <a:p>
            <a:r>
              <a:rPr lang="ru-RU" dirty="0"/>
              <a:t>         • Ребята с инвалидностью научились работать с камерой, монтировать видео и выступать в роли ведущих передачи;</a:t>
            </a:r>
          </a:p>
          <a:p>
            <a:r>
              <a:rPr lang="ru-RU" dirty="0"/>
              <a:t>         • Волонтеры-школьники получили опыт общения с детьми и подростками с ментальными нарушениями.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970808" y="5417389"/>
            <a:ext cx="4071667" cy="133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DF293-04AC-4DBE-99CA-55A575F43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5FB110-9F4A-485F-8FEB-C0E736D7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532660" y="89783"/>
            <a:ext cx="3486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ПЕРСПЕКТИВЫ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614" y="1173719"/>
            <a:ext cx="11587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Наша команда волонтеров планирует продолжать реализацию проекта, развивая его. Мы планируем  в дальнейшем снимать игровые постановочные ролики и привлекать к съемкам большее количество ребят с инвалидностью и их здоровых сверстников, а также родителей и педагогов нашей школы. 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4928" y="5257800"/>
            <a:ext cx="4063042" cy="1470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3" y="3071732"/>
            <a:ext cx="4395575" cy="3296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21" y="3071733"/>
            <a:ext cx="5860766" cy="32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AD45DF-0E8E-4B70-A559-BEB82A1E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19049" y="5257800"/>
            <a:ext cx="4106174" cy="143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B1EF29-8716-4C65-9826-C82B7832C529}"/>
              </a:ext>
            </a:extLst>
          </p:cNvPr>
          <p:cNvSpPr txBox="1"/>
          <p:nvPr/>
        </p:nvSpPr>
        <p:spPr>
          <a:xfrm>
            <a:off x="532660" y="89783"/>
            <a:ext cx="413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ПАРТНЕРЫ ПРОЕКТА</a:t>
            </a:r>
            <a:endParaRPr lang="ru-RU" sz="4000" b="1" dirty="0">
              <a:solidFill>
                <a:schemeClr val="bg1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777" y="1122363"/>
            <a:ext cx="36662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МООР «Ребенок с будущим» - организация родителей детей – инвалидов. Именно дети этой организации посещают  инклюзивную видеостудию. Родители данной организации принимают активное участие: в обучение волонтеров, оказывают консультативную помощь волонтерам во время работы данного направления, оплачивают проживание и питание участников на выездном </a:t>
            </a:r>
            <a:r>
              <a:rPr lang="ru-RU" sz="1600" dirty="0" err="1"/>
              <a:t>интенсиве</a:t>
            </a:r>
            <a:r>
              <a:rPr lang="ru-RU" sz="1600" dirty="0"/>
              <a:t> и  расходы по поездке в Москву ( посещение музея киноконцерна «Мосфильм»).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692554" y="1366980"/>
            <a:ext cx="3355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МОУ «Средняя школа №4» - предоставляет кабинет для студии с необходимым оборудованием (камера, световое оборудование, микрофоны, компьютеры, рекордер)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0974" y="5496024"/>
            <a:ext cx="396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Газета  «Наш город» - местная газета, освещает реализацию проекта.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49419" y="5325023"/>
            <a:ext cx="354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Информационный портал «Волжск 24» - систематически освещает реализацию проекта.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03" y="1366980"/>
            <a:ext cx="1879383" cy="19131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14715" r="22500" b="17683"/>
          <a:stretch/>
        </p:blipFill>
        <p:spPr>
          <a:xfrm>
            <a:off x="6594905" y="4777055"/>
            <a:ext cx="1887737" cy="19352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80" y="4836542"/>
            <a:ext cx="2021458" cy="2021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05" y="1358337"/>
            <a:ext cx="1842496" cy="19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ащита КБДР 1" id="{9A75AF83-A9F4-478A-A4C2-4E604C2E6A38}" vid="{597F1979-E22E-4E9C-AFFD-37066EAC53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Shablon_prezentatsii_proektov_KBDR (1)</Template>
  <TotalTime>1006</TotalTime>
  <Words>552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Blogger Sans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Учетная запись Майкрософт</cp:lastModifiedBy>
  <cp:revision>44</cp:revision>
  <dcterms:created xsi:type="dcterms:W3CDTF">2021-05-09T20:41:22Z</dcterms:created>
  <dcterms:modified xsi:type="dcterms:W3CDTF">2022-06-11T21:04:40Z</dcterms:modified>
</cp:coreProperties>
</file>