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65" r:id="rId4"/>
    <p:sldId id="257" r:id="rId5"/>
    <p:sldId id="266" r:id="rId6"/>
    <p:sldId id="258" r:id="rId7"/>
    <p:sldId id="267" r:id="rId8"/>
    <p:sldId id="259" r:id="rId9"/>
    <p:sldId id="268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8" autoAdjust="0"/>
  </p:normalViewPr>
  <p:slideViewPr>
    <p:cSldViewPr>
      <p:cViewPr>
        <p:scale>
          <a:sx n="98" d="100"/>
          <a:sy n="98" d="100"/>
        </p:scale>
        <p:origin x="-72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67065-8124-499C-BDC7-810200D74FE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1EE4-2695-4F76-9544-CC57D47A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1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5D13-B3DF-4DE1-BC12-D5921BD829C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72A7-9AEC-461B-A09D-AC1A6343E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2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в течение года проводились муниципальные этапы всероссийских и региональных конкурсов: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«Моя малая родина: природа, культура, этнос»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Областной фотоконкурс «Памятники природы сквозь объектив»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экологических рисунков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Областной лесной конкурс «Подрост»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июне сборная команда из Златоустовского городского округа приняла участие в областном водном форуме Южного Урала, который проходил на территории озера Тургояк.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8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инициативе Министерства экологии Челябинской области, в каждом городском округе и районе области, создан координационный центр «Эко-дозор 74». Работа ведется под руководством Начальника управления экологического просвещения Министерства экологии Челябинской области - Дымовой Марины Валерьевны.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12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этапе в Златоустовском городском округе создан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телеграм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-канал «ЭкоДозор-74 Златоуст», в котором освещается работа по экологическому просвещению населения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Проводится работа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администрацией, выход в образовательные учреждения для встреч с коллективами,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 добровольческий отряд.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0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«Дворец детского творчества» более 10 лет реализует городскую программу «Экология города в наших руках». Мероприятия, конкурсы и акции данной программы направлены на воспитание экологической культуры у подрастающего поколения, призваны научить детей любить и понимать природу.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2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городской программы, за 2022-2023 уч. год проведены экологические акции: «Сдай макулатуру – спаси дерево», посвященной Всемирному дню вторичной переработки отходов, операция «Живи родник, живи»,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1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«Покормите птиц зимой»,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9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«Посади дерево», «Мусору – нет», «Школьный сад» в которых приняли участие 1500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2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Традиционно проведены городские конкурсы, в которых приняли участие 800 человек: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Конкурс поделок из вторсырья «Вторая жизнь»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Онлайн-конкурс на лучший агитационный ролик «Экология города в наших руках»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0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Конкурс идей «За чистый город»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Конкурс исследовательских работ «Я и природа»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Конкурс на лучшую агитбригаду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6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сетевого взаимодействия с национальным парком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Таганай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Региональной инновационной площадкой МАОУ «СОШ №2» в 2022-2023 уч. году организованы и проведены городские мероприятия: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Марафон школьных экологических отрядов общеобразовательных организаций, посвященного международному Дню туризма;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Экомарафон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«Восстановление природных экосистем – процветание Земли!»;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Городской Эко-фестиваль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72A7-9AEC-461B-A09D-AC1A6343ED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4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199F71-7BD1-4A8C-A0D2-D84232BA006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E2289B-E7B4-45D7-9324-B08B0F7AA9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478" y="1556792"/>
            <a:ext cx="831798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Итоги работы центра «Экология» в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латоустовском городском округе.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Городской проект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«Экология города в наших руках»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«ЭкоДозор-74» Златоуст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G:\Экология\Оформитель\эмблема нов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5118"/>
            <a:ext cx="108406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Экология\Оформитель\эмблема У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5118"/>
            <a:ext cx="864096" cy="5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554" y="18511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Lucida Sans Unicode (Заголовки)"/>
              </a:rPr>
              <a:t>МКУ «Управление образования и молодежной политики </a:t>
            </a:r>
          </a:p>
          <a:p>
            <a:pPr algn="ctr"/>
            <a:r>
              <a:rPr lang="ru-RU" sz="1200" b="1" dirty="0" smtClean="0">
                <a:latin typeface="Lucida Sans Unicode (Заголовки)"/>
              </a:rPr>
              <a:t>Златоустовского городского округа</a:t>
            </a:r>
          </a:p>
          <a:p>
            <a:pPr algn="ctr"/>
            <a:r>
              <a:rPr lang="ru-RU" sz="1200" b="1" dirty="0" smtClean="0">
                <a:latin typeface="Lucida Sans Unicode (Заголовки)"/>
              </a:rPr>
              <a:t>Муниципальное автономное учреждение дополнительного образования </a:t>
            </a:r>
          </a:p>
          <a:p>
            <a:pPr algn="ctr"/>
            <a:r>
              <a:rPr lang="ru-RU" sz="1200" b="1" dirty="0" smtClean="0">
                <a:latin typeface="Lucida Sans Unicode (Заголовки)"/>
              </a:rPr>
              <a:t>«Дворец детского творчества»</a:t>
            </a:r>
            <a:endParaRPr lang="ru-RU" sz="1200" b="1" dirty="0">
              <a:latin typeface="Lucida Sans Unicode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1303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Муниципальный этап конкурса экологических рисунков</a:t>
            </a:r>
            <a:endParaRPr lang="ru-RU" dirty="0"/>
          </a:p>
        </p:txBody>
      </p:sp>
      <p:pic>
        <p:nvPicPr>
          <p:cNvPr id="10242" name="Picture 2" descr="C:\Users\ORGI\Desktop\фото\Мой укромный уголок  (родные пейзажи) Копылова Ева Антонов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4024404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ORGI\Desktop\фото\Пальцева Наталья Как прекрасен водный мир! Номинация«Мир воды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246256" cy="302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36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водный форум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Южного Урала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ORGI\Desktop\фото\Q_HvtoNHyQ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7537" r="6348" b="6739"/>
          <a:stretch/>
        </p:blipFill>
        <p:spPr bwMode="auto">
          <a:xfrm>
            <a:off x="1403648" y="1700808"/>
            <a:ext cx="6353175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0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«ЭкоДозор-74»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ORGI\Desktop\фото\2023-08-29_12-37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85720" cy="457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54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«ЭкоДозор-74 Златоуст»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/>
          <a:stretch/>
        </p:blipFill>
        <p:spPr bwMode="auto">
          <a:xfrm>
            <a:off x="258533" y="1423017"/>
            <a:ext cx="252144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1" name="Picture 3" descr="C:\Users\ORGI\Desktop\фото\Без имени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10184" r="18103" b="8162"/>
          <a:stretch/>
        </p:blipFill>
        <p:spPr bwMode="auto">
          <a:xfrm>
            <a:off x="3090540" y="1362900"/>
            <a:ext cx="5742143" cy="400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11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Городская программа </a:t>
            </a:r>
            <a:br>
              <a:rPr lang="ru-RU" dirty="0" smtClean="0"/>
            </a:br>
            <a:r>
              <a:rPr lang="ru-RU" dirty="0" smtClean="0"/>
              <a:t>«Экология города в наших руках»</a:t>
            </a:r>
            <a:endParaRPr lang="ru-RU" dirty="0"/>
          </a:p>
        </p:txBody>
      </p:sp>
      <p:pic>
        <p:nvPicPr>
          <p:cNvPr id="13314" name="Picture 2" descr="C:\Users\ORGI\Desktop\фото\Без имен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10277" r="11361" b="6124"/>
          <a:stretch/>
        </p:blipFill>
        <p:spPr bwMode="auto">
          <a:xfrm>
            <a:off x="1259632" y="1772816"/>
            <a:ext cx="6743081" cy="407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92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Операция «Живи родник, живи…»</a:t>
            </a:r>
            <a:endParaRPr lang="ru-RU" dirty="0"/>
          </a:p>
        </p:txBody>
      </p:sp>
      <p:pic>
        <p:nvPicPr>
          <p:cNvPr id="4098" name="Picture 2" descr="C:\Users\ORGI\Desktop\фото\Живи род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8652"/>
            <a:ext cx="3405236" cy="353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ORGI\Desktop\фото\2023-08-29_11-48-1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3607" r="11474" b="21349"/>
          <a:stretch/>
        </p:blipFill>
        <p:spPr bwMode="auto">
          <a:xfrm>
            <a:off x="3995936" y="1719984"/>
            <a:ext cx="478635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92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Акция «Покормите птиц зимой»</a:t>
            </a:r>
            <a:endParaRPr lang="ru-RU" dirty="0"/>
          </a:p>
        </p:txBody>
      </p:sp>
      <p:pic>
        <p:nvPicPr>
          <p:cNvPr id="3074" name="Picture 2" descr="C:\Users\ORGI\Desktop\фото\Покормите птиц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t="19005" r="17613" b="15440"/>
          <a:stretch/>
        </p:blipFill>
        <p:spPr bwMode="auto">
          <a:xfrm>
            <a:off x="310114" y="1352596"/>
            <a:ext cx="4333894" cy="322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ORGI\Desktop\фото\Покормите пти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16968"/>
            <a:ext cx="4128938" cy="355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97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«Посади дерево»</a:t>
            </a:r>
            <a:endParaRPr lang="ru-RU" dirty="0"/>
          </a:p>
        </p:txBody>
      </p:sp>
      <p:pic>
        <p:nvPicPr>
          <p:cNvPr id="5122" name="Picture 2" descr="C:\Users\ORGI\Desktop\фото\Посади дерево-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4305" r="6701" b="12890"/>
          <a:stretch/>
        </p:blipFill>
        <p:spPr bwMode="auto">
          <a:xfrm>
            <a:off x="5148064" y="1412775"/>
            <a:ext cx="3347572" cy="458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ORGI\Desktop\фото\Посади дерево-1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4064" r="5617" b="6914"/>
          <a:stretch/>
        </p:blipFill>
        <p:spPr bwMode="auto">
          <a:xfrm>
            <a:off x="1259632" y="1412776"/>
            <a:ext cx="3054582" cy="458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6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Городские конкурсы</a:t>
            </a:r>
            <a:endParaRPr lang="ru-RU" dirty="0"/>
          </a:p>
        </p:txBody>
      </p:sp>
      <p:pic>
        <p:nvPicPr>
          <p:cNvPr id="6146" name="Picture 2" descr="C:\Users\ORGI\Desktop\фото\Без имени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t="32951" r="39407" b="14685"/>
          <a:stretch/>
        </p:blipFill>
        <p:spPr bwMode="auto">
          <a:xfrm>
            <a:off x="331194" y="1453222"/>
            <a:ext cx="4680520" cy="394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ORGI\Desktop\фото\Пиотрковский Влад_МАОУ СОШ № 10_Космический органайзе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 r="10128"/>
          <a:stretch/>
        </p:blipFill>
        <p:spPr bwMode="auto">
          <a:xfrm rot="10800000" flipV="1">
            <a:off x="5201765" y="1453222"/>
            <a:ext cx="1778522" cy="2392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ORGI\Desktop\фото\IMG-20221029-WA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3923" b="16067"/>
          <a:stretch/>
        </p:blipFill>
        <p:spPr bwMode="auto">
          <a:xfrm>
            <a:off x="7152974" y="3002332"/>
            <a:ext cx="1492340" cy="240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92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Городские конкурсы</a:t>
            </a:r>
            <a:endParaRPr lang="ru-RU" dirty="0"/>
          </a:p>
        </p:txBody>
      </p:sp>
      <p:pic>
        <p:nvPicPr>
          <p:cNvPr id="7170" name="Picture 2" descr="C:\Users\ORGI\Desktop\фото\iuVMQZVmqw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2"/>
          <a:stretch/>
        </p:blipFill>
        <p:spPr bwMode="auto">
          <a:xfrm>
            <a:off x="323528" y="1479703"/>
            <a:ext cx="4037169" cy="2741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ORGI\Desktop\фото\iU15mmiYJs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15569" r="25376" b="14333"/>
          <a:stretch/>
        </p:blipFill>
        <p:spPr bwMode="auto">
          <a:xfrm>
            <a:off x="4644008" y="2816927"/>
            <a:ext cx="4105017" cy="313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66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Сетевое взаимодействие</a:t>
            </a:r>
            <a:endParaRPr lang="ru-RU" dirty="0"/>
          </a:p>
        </p:txBody>
      </p:sp>
      <p:pic>
        <p:nvPicPr>
          <p:cNvPr id="8195" name="Picture 3" descr="C:\Users\ORGI\Desktop\фото\tMoLIPolut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21882" r="4588" b="6402"/>
          <a:stretch/>
        </p:blipFill>
        <p:spPr bwMode="auto">
          <a:xfrm>
            <a:off x="5041383" y="3024938"/>
            <a:ext cx="3772839" cy="249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ORGI\Desktop\фото\yU7ni_fGK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502"/>
            <a:ext cx="4425161" cy="3318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G:\Экология\Оформитель\лого Тагана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65502"/>
            <a:ext cx="20447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Сетевое взаимодействие</a:t>
            </a:r>
          </a:p>
        </p:txBody>
      </p:sp>
      <p:pic>
        <p:nvPicPr>
          <p:cNvPr id="9218" name="Picture 2" descr="C:\Users\ORGI\Desktop\фото\EosXnPTXU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ORGI\Desktop\фото\6Kw1U0eItC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r="21529" b="17422"/>
          <a:stretch/>
        </p:blipFill>
        <p:spPr bwMode="auto">
          <a:xfrm>
            <a:off x="4644008" y="3356992"/>
            <a:ext cx="4199932" cy="297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ORGI\Desktop\фото\sWax_iRjt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0462"/>
            <a:ext cx="14157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ORGI\Desktop\фото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2" y="1311543"/>
            <a:ext cx="1822341" cy="1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</TotalTime>
  <Words>448</Words>
  <Application>Microsoft Office PowerPoint</Application>
  <PresentationFormat>Экран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Итоги работы центра «Экология» в Златоустовском городском округе. Городской проект  «Экология города в наших руках» «ЭкоДозор-74» Златоуст</vt:lpstr>
      <vt:lpstr>Городская программа  «Экология города в наших руках»</vt:lpstr>
      <vt:lpstr>Операция «Живи родник, живи…»</vt:lpstr>
      <vt:lpstr>Акция «Покормите птиц зимой»</vt:lpstr>
      <vt:lpstr>Акция «Посади дерево»</vt:lpstr>
      <vt:lpstr>Городские конкурсы</vt:lpstr>
      <vt:lpstr>Городские конкурсы</vt:lpstr>
      <vt:lpstr>Сетевое взаимодействие</vt:lpstr>
      <vt:lpstr>Сетевое взаимодействие</vt:lpstr>
      <vt:lpstr>Муниципальный этап конкурса экологических рисунков</vt:lpstr>
      <vt:lpstr>Областной водный форум Южного Урала</vt:lpstr>
      <vt:lpstr>«ЭкоДозор-74»</vt:lpstr>
      <vt:lpstr>«ЭкоДозор-74 Златоуст»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центра «Экология» в Златоустовском городском округе. Городской проект  «Экология города в наших руках» «ЭкоДозор-74» Златоуст за 2022-2023 учебный год</dc:title>
  <dc:creator>ORGI</dc:creator>
  <cp:lastModifiedBy>ORGI</cp:lastModifiedBy>
  <cp:revision>17</cp:revision>
  <cp:lastPrinted>2023-08-29T08:08:55Z</cp:lastPrinted>
  <dcterms:created xsi:type="dcterms:W3CDTF">2023-08-29T04:17:54Z</dcterms:created>
  <dcterms:modified xsi:type="dcterms:W3CDTF">2023-12-05T06:50:35Z</dcterms:modified>
</cp:coreProperties>
</file>