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1" r:id="rId3"/>
    <p:sldId id="266" r:id="rId4"/>
    <p:sldId id="265" r:id="rId5"/>
    <p:sldId id="278" r:id="rId6"/>
    <p:sldId id="303" r:id="rId7"/>
    <p:sldId id="277" r:id="rId8"/>
    <p:sldId id="271" r:id="rId9"/>
    <p:sldId id="270" r:id="rId10"/>
    <p:sldId id="267" r:id="rId11"/>
    <p:sldId id="268" r:id="rId12"/>
    <p:sldId id="269" r:id="rId13"/>
    <p:sldId id="28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7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7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78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6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28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00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6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47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5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5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61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05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00949-3FC7-4ED8-ACCF-5945F8EBA11D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BD7A-B213-4997-9361-D63D9C03A6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2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3062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9260" y="389917"/>
            <a:ext cx="73448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Муниципальное бюджетное учреждение культуры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Дом культуры посёлка Подюга</a:t>
            </a:r>
          </a:p>
          <a:p>
            <a:pPr algn="ctr"/>
            <a:endParaRPr lang="ru-RU" sz="1200" dirty="0">
              <a:solidFill>
                <a:prstClr val="whit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164026,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Архангельская область, Коношский район,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пос. Подюга, ул. Советская,22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2948" y="1916832"/>
            <a:ext cx="790611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/>
              <a:t>ДК Подюга - культурно-досуговое учреждение, располагающееся в административном центре муниципального образования «Подюжское» Коношского района Архангельской области. В здании Дома культуры располагается библиотека МБУК «Библиотечная система Коношского района».  Учреждение обслуживает население 7 населенных пунктов с числом жителей 2900 человек. </a:t>
            </a:r>
            <a:r>
              <a:rPr lang="ru-RU" sz="1300" dirty="0" smtClean="0"/>
              <a:t>В ДК организована деятельность  13 клубных формирований, участниками которых являются более 200 человек. В течение 10 и более лет в учреждении работают: фольклорная группа «Частушка» и Ансамбль народной песни «Заряница» (ветераны), вокальная группа «Сударушка», ВИА «Бриз», театральная студия «Забава», студия декоративного творчества и многие др.. </a:t>
            </a:r>
          </a:p>
          <a:p>
            <a:pPr algn="ctr"/>
            <a:r>
              <a:rPr lang="ru-RU" sz="1300" dirty="0" smtClean="0"/>
              <a:t>В ДК Подюга приводится ряд популярных культурно - массовых мероприятий, в которых активно участвуют жители </a:t>
            </a:r>
            <a:r>
              <a:rPr lang="ru-RU" sz="1300" dirty="0" err="1" smtClean="0"/>
              <a:t>Коношского</a:t>
            </a:r>
            <a:r>
              <a:rPr lang="ru-RU" sz="1300" dirty="0" smtClean="0"/>
              <a:t> района: детский конкурс юных дарований «Первоцветы», «</a:t>
            </a:r>
            <a:r>
              <a:rPr lang="ru-RU" sz="1300" dirty="0" err="1" smtClean="0"/>
              <a:t>ПоЭтическая</a:t>
            </a:r>
            <a:r>
              <a:rPr lang="ru-RU" sz="1300" dirty="0" smtClean="0"/>
              <a:t> маёвка», фестиваль патриотической песни «Память жива», ежегодный ретро-концерт, народный праздник «Суслов день», День поселка и мн.др.</a:t>
            </a:r>
          </a:p>
          <a:p>
            <a:pPr algn="just"/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9D9953-DFA9-44E8-B58A-CA617CD559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9366" y="4453963"/>
            <a:ext cx="3225267" cy="19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03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9260" y="389917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СТУДИЯ  ИЗОБРАЗИТЕЛЬНОГО  ИСКУССТВА «АКВАРЕЛЬКА»</a:t>
            </a:r>
          </a:p>
          <a:p>
            <a:pPr algn="ctr"/>
            <a:endParaRPr lang="ru-RU" sz="1400" dirty="0">
              <a:solidFill>
                <a:prstClr val="white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 студии занимаются как дети разного возраста,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так и взрослые, .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sun9-70.userapi.com/s/v1/ig2/gLoxUoOKzG-pqo6G8nNMd2nV86i8XwmEbo4rsFr-HvR4LN6D3_fiMeeWtBIfoOcS7U0sjBAotOOGZKl2zZwY0n45.jpg?size=1280x976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8" y="2021243"/>
            <a:ext cx="2246602" cy="171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.userapi.com/s/v1/ig2/zy4VaLjC8xu7oabpOpSDg7di-nSeNWD-qtSNHaiCraZiae25Rb05QNKweNf77p-8zqCSmzb69makUzkynapXOKaz.jpg?size=1280x720&amp;quality=9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35" y="1888433"/>
            <a:ext cx="3281504" cy="184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61.userapi.com/s/v1/if1/EcBxTRhFXK0n90zC06cynqUhBG6PcKGs_ZKOueoWwd_oFwRazFGoB2SGRL8yC-qohC_MZ1Ek.jpg?size=810x1080&amp;quality=9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02" y="1772816"/>
            <a:ext cx="216024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33.userapi.com/s/v1/ig2/oyAt94UhZlhI-rTLx8qJtqGcS3uJxuwqG6kv-JtnOc5zjX3BUQORHHyLMLI9awab4Gd24pY6LxIf28Y33TxUo9MJ.jpg?size=1280x720&amp;quality=9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72" y="3879701"/>
            <a:ext cx="4279928" cy="240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220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whit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1400" dirty="0">
              <a:solidFill>
                <a:prstClr val="whit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Участники студий принимают участие </a:t>
            </a:r>
          </a:p>
          <a:p>
            <a:pPr algn="ctr"/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 Конкурсах – Выставках </a:t>
            </a:r>
          </a:p>
          <a:p>
            <a:pPr algn="ctr"/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различного уровня, занимают призовые места.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99594" y="474542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СТУДИЯ  ТЕСТОПЛАСТИКИ  «МУКОСОЛЬКА»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sun9-57.userapi.com/s/v1/if1/jO9qfseaskog8wO5l2klHaZjPKOFn_v-6uBdFMASPFHenAReYLEOl8vPLjFh_W6l6F7l6awB.jpg?size=810x1080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12171"/>
            <a:ext cx="2125245" cy="283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7.userapi.com/s/v1/ig2/Kt70pVBTl4xAbPTzkKWCy4E1rud4SrR6lobgwZhGp0l51oFd9Yhy4Lfjuc6fjEBVhtP0dSRElc-R_ZMRNLXswngA.jpg?size=1280x960&amp;quality=9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94" y="1772816"/>
            <a:ext cx="3809318" cy="285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9.userapi.com/s/v1/ig2/OGEGHbgNWurAf8fJBNxAjfCE88U8-XT6PW5jxNq0_j8nCZ2dMZQAjbMQ9sMVXxP13duHptnsOAUJtvP1hCRZXu3N.jpg?size=810x1080&amp;quality=9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74375"/>
            <a:ext cx="2088232" cy="278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59.userapi.com/s/v1/ig2/uciLada3GsEF2UnwY4_O0RCMpxAHMfeM5FrY1YsZX8vRZqABRRbeM-PjjUTny6N3NkAJv_hNjUnmLxievqBMI8Gc.jpg?size=810x1080&amp;quality=9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71" y="4725144"/>
            <a:ext cx="1314146" cy="175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29.userapi.com/s/v1/ig2/cJSVB8BpsDtV5qaY2zbfdmFkn_vUefBCNLa0z_wuC-4nMT8upVs_woPe7doqLcE-N5iKRGfcXOyECI-nVZJI3voO.jpg?size=1280x1056&amp;quality=95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24" y="4677139"/>
            <a:ext cx="2182061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2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5974" y="497639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КЛУБНОЕ  ФОРМИРОВАНИЕ  «ДЕВИЧИЙ  ТЕРЕМ»</a:t>
            </a:r>
          </a:p>
          <a:p>
            <a:pPr algn="ctr"/>
            <a:endParaRPr lang="ru-RU" sz="12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– Рукоделие (вышивание лентами, вязание крючком и спицами)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для людей пожилого возраста.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sun9-5.userapi.com/s/v1/if2/m_SAgf6ptAhmejsSf2xs61zFngTHRUMfLT6tOYMt6PY9pPSn0MKYVw1PXhjlUjaZ6CEe-trnu4VF7KXWCc7ukHSt.jpg?size=1280x960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34.userapi.com/s/v1/if2/cZ8R2PlcRdx4Z9Y-Bjn_D7s_UqC5_dY0tZ1IOg1Z9ySrzzjHaXHBbcLjjAofs57gOhfkC7GKLE_RIEAneIcBTJaF.jpg?size=1280x960&amp;quality=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750731" cy="281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15.userapi.com/s/v1/if2/NBVdP39gb_VnX6W6g1vH9SxwpRDlnpzK2RJDozOgu6LNzxwM79NEzl4He6WWXiebNwIhTW7aWim77nhtZKSxcr3m.jpg?size=1280x960&amp;quality=9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40" y="4005064"/>
            <a:ext cx="3061417" cy="229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7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543" y="-2471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9260" y="389917"/>
            <a:ext cx="73448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Муниципальное бюджетное учреждение культуры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Дом культуры посёлка Подюга</a:t>
            </a:r>
          </a:p>
          <a:p>
            <a:pPr algn="ctr"/>
            <a:endParaRPr lang="ru-RU" sz="1200" dirty="0">
              <a:solidFill>
                <a:prstClr val="white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164026, Архангельская область, Коношский район,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пос. Подюга, ул. Советская,22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068354"/>
            <a:ext cx="8249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Здание Дома культуры поселка Подюга построено в 1938 году.  В 1956 году сделан ремонт и надстроен 2 этаж.  В 1986 году сделан капитальный ремонт здания (облицовка стен, потолок, паркет, покраска фасада здания). В 2014 году проведены работы по установке системы пожаротушения, приобретены первичные средства пожаротушения. </a:t>
            </a:r>
          </a:p>
          <a:p>
            <a:pPr algn="just"/>
            <a:r>
              <a:rPr lang="ru-RU" sz="1600" dirty="0" smtClean="0"/>
              <a:t>В 2021 году ДК стал участником  нацпроекта «Культура», были проведены требующие безотлагательного вмешательства работы по капитальному ремонту крыши, утеплению чердачного помещения, замене дверей запасных выходов, замене оконных блоков. Завершение ремонта  планируется в 2024 г. В ходе капитального ремонта (2024 год) в здании дома культуры  планируется капитально отремонтировать: полы, потолки и стены всех помещений учреждения, оборудовать санитарно-гигиеническую комнату, заменить пришедшую в негодность систему отопления,  оборудовать пристройку (вход в библиотеку) с пандусом для маломобильных групп населения, утеплить фасад здания, заменить электрику, установить пожарную сигнализацию.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4850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367418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93152"/>
            <a:ext cx="3562260" cy="267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29260" y="389917"/>
            <a:ext cx="73448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ФОЛЬКЛОРНАЯ  ГРУППА   «ЧАСТУШКА »</a:t>
            </a: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Лауреат краевых, Всероссийских и международных конкурсов, фестивалей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Является организатором традиционного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деревенского  праздника - «Суслов день».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sun9-69.userapi.com/s/v1/if2/3_Y81GVprjXzqMzVF5HQN5a6syyfWUoUePNMEeGZGc9ptAlhdL0jAHhm7yliNUdPJuh4xOh7Ip2ziSKPl6pjeseT.jpg?size=1280x959&amp;quality=9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06" y="4437112"/>
            <a:ext cx="2787213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195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777508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9594" y="41282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АНСАМБЛЬ  НАРОДНОЙ  ПЕСНИ  «ЗАРЯНИЦА»</a:t>
            </a:r>
          </a:p>
          <a:p>
            <a:pPr algn="ctr"/>
            <a:endParaRPr lang="ru-RU" sz="800" dirty="0">
              <a:solidFill>
                <a:prstClr val="white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Участники – ветераны труда.   Год создания 1998 год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s://sun9-45.userapi.com/s/v1/if1/hJLcO2QOcg0HSYD977N1ibFuz77vcP2jUHpH6xXZR4S4veoRmKAyFgln7_cycial2jhRWok_.jpg?size=1200x800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30845"/>
            <a:ext cx="2448272" cy="1632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85.userapi.com/s/v1/ig2/YiC3HibaZaUCWAjBXOZ11LMKRhrCRfEQcNk_8eiToV4kc8SEG09cQ1HJ4AJ4XycOAclsENkw9Y1_HVsqdsAbYQE0.jpg?size=900x975&amp;quality=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36879"/>
            <a:ext cx="2304256" cy="249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33603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sun9-45.userapi.com/s/v1/ig2/rJMliI_gilIRW0B8RRdsX_kcjFvKaWnxw3tNERv3V5A5CbR0O8Q6p6iRXb2bi4RxZV7b36OO2297qkvRqIPKzaKy.jpg?size=1200x800&amp;quality=95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40" y="3790355"/>
            <a:ext cx="2227176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2.userapi.com/s/v1/if2/idPKxJzvFOjpa7-4Jx_FfyKZVOYwvxbc-neHSFfldS63qF_wu4eoVn6HytBV_L0LS8U_kDCf3MZ-PXc4HxrJlip7.jpg?size=1280x960&amp;quality=96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76" y="4085690"/>
            <a:ext cx="3133069" cy="234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69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547195"/>
            <a:ext cx="6028396" cy="1425580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ВОКАЛЬНАЯ  ГРУППА  «СУДАРУШКА»</a:t>
            </a:r>
          </a:p>
          <a:p>
            <a:pPr lvl="0" algn="ctr"/>
            <a:endParaRPr lang="ru-RU" sz="800" dirty="0">
              <a:solidFill>
                <a:prstClr val="white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Исполняет песни из репертуара </a:t>
            </a:r>
          </a:p>
          <a:p>
            <a:pPr lvl="0"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Северного русского народного государственного хора </a:t>
            </a:r>
          </a:p>
          <a:p>
            <a:pPr lvl="0"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 других современных исполнителей. Лауреат общероссийских, региональных, межрегиональных, сельских, районных, </a:t>
            </a:r>
          </a:p>
          <a:p>
            <a:pPr lvl="0"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конкурсов и фестивалей.  Год создания 1993 год</a:t>
            </a:r>
            <a:r>
              <a:rPr lang="ru-RU" sz="1400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ttps://sun9-59.userapi.com/s/v1/ig2/Ikn8LXd9Zm9yNp6cnM3adh0QNUqUrBoqZd0rC4mVQqrxd7RaXfRsek9PcIqZixaqd7vF5l8K-dmtlifpf9gTzGWz.jpg?size=1280x960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13" y="4221086"/>
            <a:ext cx="2830302" cy="212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32.userapi.com/s/v1/ig2/yY7qy7LcM4fgnX40Mw45xMktVQyWf14KVUrdITl6WlpvPpSSvdiiFV5741CvC6E2TL_6PFomwT8fpJXw8L8yoDmi.jpg?size=720x565&amp;quality=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2128449"/>
            <a:ext cx="2880320" cy="226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48.userapi.com/s/v1/if1/VmkSLuP0gZTLVLRIPIDEn0joIaK-NDjtWYDLPkCIPpo1jTdqDEtE1RFT_qs3Tp9akqKyE6yt.jpg?size=1200x800&amp;quality=9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04" y="2155300"/>
            <a:ext cx="2880320" cy="192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82.userapi.com/s/v1/if1/IcI61MYiqBrzi3ksbqUp4N6sbVqjV0VznrGop3IPQ7Zu__AV_K067LKXPOBAqcda1xMrvFu7.jpg?size=1200x800&amp;quality=9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4542055"/>
            <a:ext cx="2736302" cy="182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1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9260" y="389917"/>
            <a:ext cx="73448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ВОКАЛЬНО – ИНСТРУМЕНТАЛЬНЫЙ АНСАМБЛЬ «БРИЗ»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В репертуаре ансамбля –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более 100 песен различного жанра: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авторские, народные; рок-баллады;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эстрадные; романсы; шансон; частушки. .  Год создания 1982 год</a:t>
            </a:r>
          </a:p>
        </p:txBody>
      </p:sp>
      <p:pic>
        <p:nvPicPr>
          <p:cNvPr id="14338" name="Picture 2" descr="https://sun9-53.userapi.com/s/v1/ig2/xCbHn0mJt3Zlb9ggDaqsnBqhszeDbc-L0OjQbBwTSYLuvzL8O8TLhmkY4qlJbubDkbHls8ECeWcsg6i4BZWjksNm.jpg?size=1148x800&amp;quality=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16" y="1999809"/>
            <a:ext cx="3337973" cy="232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78.userapi.com/s/v1/if2/s5SHOnRYeD9aJ_76foeWiWSUYcmMCdadV9-pdoc3wNKbVeT_w78w1O9j3RY2oZi5mUWDoD9nTO0U4meZuCc1eyaG.jpg?size=604x453&amp;quality=96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60" y="1988257"/>
            <a:ext cx="3101486" cy="23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8.userapi.com/c10309/u58555697/106418243/x_ec15d76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91" y="4437412"/>
            <a:ext cx="2678977" cy="2009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50C849-D500-429D-85B6-41DD966793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12423" r="5924"/>
          <a:stretch/>
        </p:blipFill>
        <p:spPr>
          <a:xfrm>
            <a:off x="4733928" y="4385884"/>
            <a:ext cx="2808312" cy="20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0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9260" y="389917"/>
            <a:ext cx="73448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ТЕАТРАЛЬНАЯ  СТУДИЯ  «ЗАБАВА»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Участники студии осваивают сценическое мастерство,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культуру и технику речи, этюды и эпизоды,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работают над оформлением спектаклей.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506F3E-1815-47FD-B12A-418ABD21216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4956" y="1877687"/>
            <a:ext cx="3443526" cy="22888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AF0737-BEE4-4DC3-96CB-7A4C3AE4B80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260" y="1908340"/>
            <a:ext cx="3250704" cy="23262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46508D-09B7-4E01-B99C-7DA6BB8F631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4325907"/>
            <a:ext cx="3049813" cy="20324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55BA58-E592-4464-AB74-BD0B82F00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562" y="4267374"/>
            <a:ext cx="2843806" cy="21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2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9260" y="389917"/>
            <a:ext cx="73448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ТЕАТРАЛЬНАЯ  СТУДИЯ  «ЗАБАВА»</a:t>
            </a:r>
          </a:p>
          <a:p>
            <a:pPr algn="ctr"/>
            <a:endParaRPr lang="ru-RU" sz="1200" dirty="0">
              <a:solidFill>
                <a:prstClr val="white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Участники студии осваивают сценическое мастерство,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культуру и технику речи, этюды и эпизоды,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работают над оформлением спектаклей</a:t>
            </a:r>
            <a:r>
              <a:rPr lang="ru-RU" sz="1400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9BDC07-64D8-43E0-9FF1-CE475B169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110" t="12404" r="12073"/>
          <a:stretch/>
        </p:blipFill>
        <p:spPr>
          <a:xfrm>
            <a:off x="885180" y="4176157"/>
            <a:ext cx="3288212" cy="22874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4F02C7-ADCB-429E-BEA8-625A3359E4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38" r="18500"/>
          <a:stretch/>
        </p:blipFill>
        <p:spPr>
          <a:xfrm>
            <a:off x="4440285" y="4176157"/>
            <a:ext cx="3288212" cy="23346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7D7B49-3BF6-4FCA-A340-6D9A30E5678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1769780"/>
            <a:ext cx="3288212" cy="219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6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9260" y="389917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ВОЛОНТЁРСКОЕ  ДВИЖЕНИЕ «ТВОРИ  ДОБРО»</a:t>
            </a:r>
          </a:p>
          <a:p>
            <a:pPr algn="ctr"/>
            <a:endParaRPr lang="ru-RU" sz="1200" dirty="0">
              <a:solidFill>
                <a:prstClr val="white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Волонтёры Культуры – помогают в организации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 проведении мероприятий.</a:t>
            </a:r>
          </a:p>
        </p:txBody>
      </p:sp>
      <p:pic>
        <p:nvPicPr>
          <p:cNvPr id="10242" name="Picture 2" descr="https://sun9-84.userapi.com/s/v1/if2/Ct-nKbdRsc8-6uWgLRBajBkGbHqR-uqa3ASNhFW1sN3MMDxzoSvf9z1ocnT7jkkdV1aaRw-nv5pYYNSukYXe6b83.jpg?size=1280x720&amp;quality=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2" y="4004298"/>
            <a:ext cx="3242553" cy="182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52.userapi.com/s/v1/ig2/peUxr6dAUEVLCHSuUZYKJxmEJWtcb77B2V0aAsh2VUYdrxnYA7V431IAIvWNv7DMRmuw05r1Xe3vV1H1JlaQea2c.jpg?size=810x1080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97" y="3961932"/>
            <a:ext cx="1738751" cy="231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80.userapi.com/s/v1/ig2/kh6M8UUM-YC21Oo_Akw7Ik6tjnvlXqvU5yc0qkKhigF1i77yic33e6INHJlm6gdEu7OanUOerzRToDV6Xez4btlk.jpg?size=1280x720&amp;quality=9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78" y="1726932"/>
            <a:ext cx="3640943" cy="204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59.userapi.com/s/v1/ig2/t1gGW0zgytmcMD8qK8Pa4QeYjPnZ4G9Az9mlWjEM02a7F72ZvItx7edWgWSNGyuHzqvFTj5KPjT84SVHiIPnMO3A.jpg?size=1280x865&amp;quality=9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62" y="1676115"/>
            <a:ext cx="3104180" cy="2097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57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 descr="https://sun9-70.userapi.com/s/v1/ig2/-Mi03wAzG1JEYCNn3c5yx2NGwOCbFBU7UA9sCXGZVQu88Rndxl503GymVm5jWZ_O850gZWnY_2sFlfFKnsFOfZWA.jpg?size=368x561&amp;quality=95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69632"/>
            <a:ext cx="1728192" cy="263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4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hinese Border PNG, Clipart, Border Clipart, Borders, Chinese, Chinese  Clipart, Chinese Style Free PNG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6638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5972" y="347236"/>
            <a:ext cx="5491392" cy="1224136"/>
          </a:xfrm>
          <a:prstGeom prst="rect">
            <a:avLst/>
          </a:prstGeom>
          <a:solidFill>
            <a:srgbClr val="B51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48225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РАЗВИВАЮЩАЯ  ГИМНАСТИКА  «ЭНЕРГИЯ» </a:t>
            </a:r>
          </a:p>
          <a:p>
            <a:pPr algn="ctr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 В клубном формировании занимаются дети.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7170" name="Picture 2" descr="https://sun9-53.userapi.com/s/v1/if2/4eLWMd-YF087nGBxBMo0r2EVzNQE0ssWI-C4OCJmkw6hNRL-d4R9WDrYtpdxckgiyijCXbjsiHqYkuEvadeOzld-.jpg?size=1200x80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18" y="4253404"/>
            <a:ext cx="3096344" cy="206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5.userapi.com/s/v1/if2/kAprsjgb3qRzjNtZ8-JwU3GDnCXyZJoE0WhtICXbuD5hKg5GdsmMZp5nI0tr-_ZJlOfyeQld_9WZ5z2FJdWxYM9I.jpg?size=1200x800&amp;quality=95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7"/>
          <a:stretch/>
        </p:blipFill>
        <p:spPr bwMode="auto">
          <a:xfrm>
            <a:off x="2206772" y="1605590"/>
            <a:ext cx="4046240" cy="249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37.userapi.com/s/v1/ig2/UzWc67dRWS4bYw2xRvIDfKokHHi9oCzH9RN_hfWBjFQ7VBWOr5tVsPLqGRrD4I6_cXetuiDazy8Dht_jdu46fZaP.jpg?size=1280x1273&amp;quality=95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4175610"/>
            <a:ext cx="2301484" cy="214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71" y="-111489"/>
            <a:ext cx="21764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920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624</Words>
  <Application>Microsoft Office PowerPoint</Application>
  <PresentationFormat>Экран (4:3)</PresentationFormat>
  <Paragraphs>66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Arial Unicode MS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Подюга ДК</cp:lastModifiedBy>
  <cp:revision>97</cp:revision>
  <dcterms:created xsi:type="dcterms:W3CDTF">2022-05-03T13:30:03Z</dcterms:created>
  <dcterms:modified xsi:type="dcterms:W3CDTF">2024-09-04T14:33:06Z</dcterms:modified>
</cp:coreProperties>
</file>