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5"/>
  </p:notesMasterIdLst>
  <p:sldIdLst>
    <p:sldId id="271" r:id="rId2"/>
    <p:sldId id="273" r:id="rId3"/>
    <p:sldId id="272" r:id="rId4"/>
    <p:sldId id="265" r:id="rId5"/>
    <p:sldId id="266" r:id="rId6"/>
    <p:sldId id="267" r:id="rId7"/>
    <p:sldId id="268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697" autoAdjust="0"/>
  </p:normalViewPr>
  <p:slideViewPr>
    <p:cSldViewPr>
      <p:cViewPr>
        <p:scale>
          <a:sx n="30" d="100"/>
          <a:sy n="30" d="100"/>
        </p:scale>
        <p:origin x="-1620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C5023-86AE-42A4-A84D-BFFBBC618808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5E4FD-E918-4199-A690-251CB017D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949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5E4FD-E918-4199-A690-251CB017D41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06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69C-39B7-4E3F-9655-4C98C97A1B3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C46E-F3DF-4FC0-9D2D-BD55414F2E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69C-39B7-4E3F-9655-4C98C97A1B3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C46E-F3DF-4FC0-9D2D-BD55414F2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69C-39B7-4E3F-9655-4C98C97A1B3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C46E-F3DF-4FC0-9D2D-BD55414F2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69C-39B7-4E3F-9655-4C98C97A1B3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C46E-F3DF-4FC0-9D2D-BD55414F2E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69C-39B7-4E3F-9655-4C98C97A1B3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C46E-F3DF-4FC0-9D2D-BD55414F2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69C-39B7-4E3F-9655-4C98C97A1B3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C46E-F3DF-4FC0-9D2D-BD55414F2E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69C-39B7-4E3F-9655-4C98C97A1B3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C46E-F3DF-4FC0-9D2D-BD55414F2E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69C-39B7-4E3F-9655-4C98C97A1B3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C46E-F3DF-4FC0-9D2D-BD55414F2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69C-39B7-4E3F-9655-4C98C97A1B3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C46E-F3DF-4FC0-9D2D-BD55414F2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69C-39B7-4E3F-9655-4C98C97A1B3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C46E-F3DF-4FC0-9D2D-BD55414F2E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869C-39B7-4E3F-9655-4C98C97A1B3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BC46E-F3DF-4FC0-9D2D-BD55414F2ED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83869C-39B7-4E3F-9655-4C98C97A1B3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5BC46E-F3DF-4FC0-9D2D-BD55414F2E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1556792"/>
            <a:ext cx="3384376" cy="1108348"/>
          </a:xfrm>
        </p:spPr>
        <p:txBody>
          <a:bodyPr/>
          <a:lstStyle/>
          <a:p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Год семьи 2024.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urdj\Desktop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81642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kurdj\Desktop\а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7" y="1052736"/>
            <a:ext cx="417194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9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urdj\Desktop\5 слай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urdj\Desktop\6 слай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9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urdj\Desktop\7 слай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2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16632"/>
            <a:ext cx="4176464" cy="1728192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3475037" cy="3475037"/>
          </a:xfrm>
        </p:spPr>
      </p:pic>
      <p:pic>
        <p:nvPicPr>
          <p:cNvPr id="8194" name="Picture 2" descr="C:\Users\kurdj\Desktop\ок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16832"/>
            <a:ext cx="4823601" cy="411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5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1556792"/>
            <a:ext cx="3384376" cy="1108348"/>
          </a:xfrm>
        </p:spPr>
        <p:txBody>
          <a:bodyPr/>
          <a:lstStyle/>
          <a:p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Навигатор Детства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urdj\Desktop\ф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3816424" cy="51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urdj\Desktop\а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06475"/>
            <a:ext cx="3744416" cy="499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06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1556792"/>
            <a:ext cx="3384376" cy="110834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Делаем добро </a:t>
            </a:r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видимым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Отряд семейного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волонтёрства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БлагоДарю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kurdj\Desktop\титул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53990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urdj\Desktop\отряд в презен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395384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kurdj\Desktop\ф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7169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urdj\Desktop\ф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401" y="638319"/>
            <a:ext cx="3466160" cy="462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urdj\Desktop\ф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442" y="4116360"/>
            <a:ext cx="3657057" cy="27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2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kurdj\Desktop\ф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97633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urdj\Desktop\ф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2348"/>
            <a:ext cx="4104456" cy="307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urdj\Desktop\ф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8" y="3180083"/>
            <a:ext cx="3661084" cy="322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kurdj\Desktop\ф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11" y="3180083"/>
            <a:ext cx="3181897" cy="322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897280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7172" name="Picture 4" descr="C:\Users\kurdj\Desktop\sв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3421"/>
            <a:ext cx="7992888" cy="622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3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941168"/>
            <a:ext cx="4597896" cy="14401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Мотивация волонтёров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23382" y="836712"/>
            <a:ext cx="2820418" cy="33695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kurdj\Desktop\м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0" y="476672"/>
            <a:ext cx="453938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kurdj\Desktop\в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82" y="836713"/>
            <a:ext cx="413806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8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urdj\Desktop\3 сллай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28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urdj\Desktop\4 слай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0668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194</TotalTime>
  <Words>21</Words>
  <Application>Microsoft Office PowerPoint</Application>
  <PresentationFormat>Экран (4:3)</PresentationFormat>
  <Paragraphs>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Год семьи 2024.</vt:lpstr>
      <vt:lpstr>Навигатор Детства</vt:lpstr>
      <vt:lpstr>Отряд семейного волонтёрства «БлагоДарю»</vt:lpstr>
      <vt:lpstr>Презентация PowerPoint</vt:lpstr>
      <vt:lpstr>Презентация PowerPoint</vt:lpstr>
      <vt:lpstr>Презентация PowerPoint</vt:lpstr>
      <vt:lpstr>Мотивация волонтёров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Отряд семейного волонтёрства «БлагоДарю»</dc:title>
  <dc:creator>Наталья Нечаева</dc:creator>
  <cp:lastModifiedBy>Наталья Нечаева</cp:lastModifiedBy>
  <cp:revision>17</cp:revision>
  <dcterms:created xsi:type="dcterms:W3CDTF">2024-01-22T21:13:59Z</dcterms:created>
  <dcterms:modified xsi:type="dcterms:W3CDTF">2024-02-07T21:18:41Z</dcterms:modified>
</cp:coreProperties>
</file>