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5" r:id="rId3"/>
    <p:sldId id="278" r:id="rId4"/>
    <p:sldId id="280" r:id="rId5"/>
    <p:sldId id="279" r:id="rId6"/>
    <p:sldId id="281" r:id="rId7"/>
    <p:sldId id="283" r:id="rId8"/>
    <p:sldId id="284" r:id="rId9"/>
    <p:sldId id="282" r:id="rId10"/>
    <p:sldId id="285" r:id="rId11"/>
    <p:sldId id="286" r:id="rId12"/>
    <p:sldId id="287" r:id="rId13"/>
    <p:sldId id="290" r:id="rId14"/>
    <p:sldId id="292" r:id="rId15"/>
    <p:sldId id="291" r:id="rId16"/>
    <p:sldId id="288" r:id="rId17"/>
    <p:sldId id="277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8418-660F-417A-B762-EE389A4E42F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EBDA-B5D5-44E1-8D5E-37B4A0F0A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3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8418-660F-417A-B762-EE389A4E42F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EBDA-B5D5-44E1-8D5E-37B4A0F0A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2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8418-660F-417A-B762-EE389A4E42F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EBDA-B5D5-44E1-8D5E-37B4A0F0A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8418-660F-417A-B762-EE389A4E42F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EBDA-B5D5-44E1-8D5E-37B4A0F0A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8418-660F-417A-B762-EE389A4E42F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EBDA-B5D5-44E1-8D5E-37B4A0F0A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8418-660F-417A-B762-EE389A4E42F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EBDA-B5D5-44E1-8D5E-37B4A0F0A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3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8418-660F-417A-B762-EE389A4E42F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EBDA-B5D5-44E1-8D5E-37B4A0F0A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0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8418-660F-417A-B762-EE389A4E42F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EBDA-B5D5-44E1-8D5E-37B4A0F0A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2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8418-660F-417A-B762-EE389A4E42F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EBDA-B5D5-44E1-8D5E-37B4A0F0A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8418-660F-417A-B762-EE389A4E42F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EBDA-B5D5-44E1-8D5E-37B4A0F0A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8418-660F-417A-B762-EE389A4E42F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EBDA-B5D5-44E1-8D5E-37B4A0F0A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6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68418-660F-417A-B762-EE389A4E42F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CEBDA-B5D5-44E1-8D5E-37B4A0F0A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874" y="4901047"/>
            <a:ext cx="44645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500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873" y="1814641"/>
            <a:ext cx="1114425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300" b="1" dirty="0" smtClean="0">
                <a:solidFill>
                  <a:srgbClr val="000099"/>
                </a:solidFill>
              </a:rPr>
              <a:t>Организация </a:t>
            </a:r>
          </a:p>
          <a:p>
            <a:pPr algn="ctr"/>
            <a:r>
              <a:rPr lang="ru-RU" sz="4300" b="1" dirty="0" smtClean="0">
                <a:solidFill>
                  <a:srgbClr val="000099"/>
                </a:solidFill>
              </a:rPr>
              <a:t>добровольческой деятельности </a:t>
            </a:r>
          </a:p>
          <a:p>
            <a:pPr algn="ctr"/>
            <a:r>
              <a:rPr lang="ru-RU" sz="4300" b="1" dirty="0" smtClean="0">
                <a:solidFill>
                  <a:srgbClr val="000099"/>
                </a:solidFill>
              </a:rPr>
              <a:t>в подростково-молодёжном центре «ЛИГОВО»</a:t>
            </a:r>
            <a:endParaRPr lang="ru-RU" sz="4300" b="1" dirty="0"/>
          </a:p>
          <a:p>
            <a:pPr algn="ctr"/>
            <a:endParaRPr lang="ru-RU" sz="4300" dirty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44" y="0"/>
            <a:ext cx="3043133" cy="215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074" name="Picture 2" descr="C:\Users\User\Desktop\2-4sL8VX0P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26" y="124081"/>
            <a:ext cx="4653856" cy="6582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663ySKL_xy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92" y="124080"/>
            <a:ext cx="4652207" cy="3101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h483sF-t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93" y="3304510"/>
            <a:ext cx="4652207" cy="3101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67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4098" name="Picture 2" descr="C:\Users\User\Desktop\qeZ1Qd8tN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12" y="72181"/>
            <a:ext cx="3153776" cy="2252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ks2Q643Z_3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41" y="2324878"/>
            <a:ext cx="6626718" cy="4416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2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5122" name="Picture 2" descr="C:\Users\User\Desktop\XVNWuDvYCX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53041"/>
            <a:ext cx="6306206" cy="4204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Lw0Tn_Cc1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53" y="1"/>
            <a:ext cx="5984146" cy="4488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79428" y="5746458"/>
            <a:ext cx="285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«День Героев Отечества»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2821" y="3780225"/>
            <a:ext cx="3979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/>
              <a:t>«Свеча памяти»</a:t>
            </a:r>
            <a:endParaRPr lang="ru-RU" sz="30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19987" y="552335"/>
            <a:ext cx="53678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/>
              <a:t>Церемонии возложения цветов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6893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9345" y="285871"/>
            <a:ext cx="3915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/>
              <a:t>«Синяя птица»</a:t>
            </a:r>
            <a:endParaRPr lang="ru-RU" sz="3000" b="1" dirty="0" smtClean="0"/>
          </a:p>
        </p:txBody>
      </p:sp>
      <p:pic>
        <p:nvPicPr>
          <p:cNvPr id="8194" name="Picture 2" descr="C:\Users\User\Desktop\CXMTpoaQ68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45" y="-13581"/>
            <a:ext cx="7152254" cy="4769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WOOgGfo7uf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811"/>
            <a:ext cx="6905768" cy="4604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4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4"/>
          <a:stretch/>
        </p:blipFill>
        <p:spPr>
          <a:xfrm>
            <a:off x="119360" y="685800"/>
            <a:ext cx="4123730" cy="4905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2"/>
          <a:stretch/>
        </p:blipFill>
        <p:spPr>
          <a:xfrm>
            <a:off x="4112270" y="1690688"/>
            <a:ext cx="4105275" cy="4801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372475" y="230188"/>
            <a:ext cx="33641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/>
              <a:t>«Уличный патруль»</a:t>
            </a:r>
            <a:endParaRPr lang="ru-RU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1864374" y="230188"/>
            <a:ext cx="650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i="1" dirty="0" smtClean="0"/>
              <a:t>До</a:t>
            </a:r>
            <a:endParaRPr lang="ru-RU" sz="3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577246" y="1294250"/>
            <a:ext cx="1175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i="1" dirty="0" smtClean="0"/>
              <a:t>После</a:t>
            </a:r>
            <a:endParaRPr lang="ru-RU" sz="3000" i="1" dirty="0"/>
          </a:p>
        </p:txBody>
      </p:sp>
    </p:spTree>
    <p:extLst>
      <p:ext uri="{BB962C8B-B14F-4D97-AF65-F5344CB8AC3E}">
        <p14:creationId xmlns:p14="http://schemas.microsoft.com/office/powerpoint/2010/main" val="33646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40" y="661719"/>
            <a:ext cx="6889749" cy="516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6841" y="1543453"/>
            <a:ext cx="4889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/>
              <a:t>Работа совместно с Волонтерами победы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404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146" name="Picture 2" descr="C:\Users\User\Desktop\iWyB-WoU5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1" y="551731"/>
            <a:ext cx="7381629" cy="5536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10499" y="3102519"/>
            <a:ext cx="391572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/>
              <a:t> </a:t>
            </a:r>
            <a:r>
              <a:rPr lang="ru-RU" sz="3000" b="1" dirty="0" smtClean="0"/>
              <a:t>Оловянный </a:t>
            </a:r>
            <a:r>
              <a:rPr lang="ru-RU" sz="3000" b="1" dirty="0"/>
              <a:t>знак «</a:t>
            </a:r>
            <a:r>
              <a:rPr lang="ru-RU" sz="3000" b="1" dirty="0" smtClean="0"/>
              <a:t>Роза» - </a:t>
            </a:r>
            <a:r>
              <a:rPr lang="ru-RU" sz="3200" dirty="0" smtClean="0"/>
              <a:t>памятный значок </a:t>
            </a:r>
            <a:r>
              <a:rPr lang="ru-RU" sz="3200" dirty="0"/>
              <a:t>«Шаги пути волонтера</a:t>
            </a:r>
            <a:r>
              <a:rPr lang="ru-RU" sz="3200" dirty="0" smtClean="0"/>
              <a:t>» </a:t>
            </a:r>
          </a:p>
          <a:p>
            <a:r>
              <a:rPr lang="ru-RU" sz="3200" dirty="0" smtClean="0"/>
              <a:t>(</a:t>
            </a:r>
            <a:r>
              <a:rPr lang="ru-RU" sz="3000" dirty="0" smtClean="0"/>
              <a:t>награда </a:t>
            </a:r>
            <a:r>
              <a:rPr lang="ru-RU" sz="3000" dirty="0"/>
              <a:t>второго </a:t>
            </a:r>
            <a:r>
              <a:rPr lang="ru-RU" sz="3000" dirty="0" smtClean="0"/>
              <a:t>уровня)</a:t>
            </a:r>
            <a:endParaRPr lang="ru-RU" sz="30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2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753" y="458944"/>
            <a:ext cx="1186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Медиа ресурсы</a:t>
            </a:r>
            <a:endParaRPr lang="ru-RU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164" y="2363735"/>
            <a:ext cx="2271521" cy="2287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7" y="2363735"/>
            <a:ext cx="2192319" cy="23019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23" y="2075992"/>
            <a:ext cx="2877423" cy="287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53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94" y="395254"/>
            <a:ext cx="6272246" cy="62722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57275" y="4044434"/>
            <a:ext cx="57454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/>
              <a:t>Добровольческий центр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«</a:t>
            </a:r>
            <a:r>
              <a:rPr lang="ru-RU" sz="4000" b="1" dirty="0"/>
              <a:t>ЛИГОВО»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3427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5249" y="4162566"/>
            <a:ext cx="6168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Добровольческий центр «ЛИГОВО»</a:t>
            </a:r>
            <a:endParaRPr lang="ru-RU" sz="3000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44" y="1176304"/>
            <a:ext cx="4761452" cy="47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7730" y="1863582"/>
            <a:ext cx="89119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</a:rPr>
              <a:t>Создан в 2021 году</a:t>
            </a:r>
          </a:p>
          <a:p>
            <a:pPr algn="ctr"/>
            <a:r>
              <a:rPr lang="ru-RU" sz="3000" b="1" dirty="0"/>
              <a:t>получил верификацию на единой информационной системе «dobro.ru</a:t>
            </a:r>
            <a:r>
              <a:rPr lang="ru-RU" sz="3000" b="1" dirty="0" smtClean="0"/>
              <a:t>»</a:t>
            </a:r>
          </a:p>
          <a:p>
            <a:pPr algn="ctr"/>
            <a:endParaRPr lang="ru-RU" sz="3000" b="1" dirty="0"/>
          </a:p>
          <a:p>
            <a:pPr algn="ctr"/>
            <a:r>
              <a:rPr lang="ru-RU" sz="7000" b="1" dirty="0" smtClean="0">
                <a:solidFill>
                  <a:srgbClr val="FF0000"/>
                </a:solidFill>
              </a:rPr>
              <a:t>180</a:t>
            </a:r>
          </a:p>
          <a:p>
            <a:pPr algn="ctr"/>
            <a:r>
              <a:rPr lang="ru-RU" sz="3000" b="1" dirty="0" smtClean="0"/>
              <a:t>добровольцев зарегистрированы на </a:t>
            </a:r>
            <a:r>
              <a:rPr lang="en-US" sz="3000" b="1" dirty="0" smtClean="0"/>
              <a:t>dobro.ru</a:t>
            </a:r>
            <a:endParaRPr lang="ru-RU" sz="3000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26" y="-193821"/>
            <a:ext cx="2945410" cy="29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4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7730" y="1863582"/>
            <a:ext cx="89119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</a:rPr>
              <a:t>Основная цель</a:t>
            </a:r>
          </a:p>
          <a:p>
            <a:pPr algn="ctr"/>
            <a:r>
              <a:rPr lang="ru-RU" sz="3000" b="1" dirty="0" smtClean="0"/>
              <a:t>консолидация усилий по организации добровольческой деятельности на территории района и создание условий для ее развития</a:t>
            </a:r>
            <a:endParaRPr lang="ru-RU" sz="3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26" y="-193821"/>
            <a:ext cx="2945410" cy="29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90" y="5809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8100" y="1926704"/>
            <a:ext cx="1021352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</a:rPr>
              <a:t>Основные направления:</a:t>
            </a:r>
          </a:p>
          <a:p>
            <a:pPr marL="457200" indent="-457200"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организация мероприятий и акций</a:t>
            </a:r>
          </a:p>
          <a:p>
            <a:pPr marL="457200" indent="-457200"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участие в мероприятиях различного масштаба</a:t>
            </a:r>
          </a:p>
          <a:p>
            <a:pPr marL="457200" indent="-457200"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сбор гуманитарной помощи</a:t>
            </a:r>
          </a:p>
          <a:p>
            <a:pPr marL="457200" indent="-457200"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помощь другим организациям района</a:t>
            </a:r>
          </a:p>
          <a:p>
            <a:pPr marL="457200" indent="-457200">
              <a:buFontTx/>
              <a:buChar char="-"/>
            </a:pPr>
            <a:endParaRPr lang="ru-RU" sz="3000" b="1" dirty="0" smtClean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26" y="-193821"/>
            <a:ext cx="2945410" cy="29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5269" y="1896283"/>
            <a:ext cx="102135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</a:rPr>
              <a:t>Участники:</a:t>
            </a:r>
          </a:p>
          <a:p>
            <a:pPr marL="457200" indent="-457200"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воспитанники и сотрудники ПМЦ «</a:t>
            </a:r>
            <a:r>
              <a:rPr lang="ru-RU" sz="3000" b="1" dirty="0" err="1" smtClean="0">
                <a:solidFill>
                  <a:srgbClr val="000099"/>
                </a:solidFill>
              </a:rPr>
              <a:t>Лигово</a:t>
            </a:r>
            <a:r>
              <a:rPr lang="ru-RU" sz="3000" b="1" dirty="0" smtClean="0">
                <a:solidFill>
                  <a:srgbClr val="000099"/>
                </a:solidFill>
              </a:rPr>
              <a:t>»</a:t>
            </a:r>
          </a:p>
          <a:p>
            <a:pPr marL="457200" indent="-457200"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неравнодушные жители города и района</a:t>
            </a:r>
          </a:p>
          <a:p>
            <a:pPr marL="457200" indent="-457200">
              <a:buFontTx/>
              <a:buChar char="-"/>
            </a:pPr>
            <a:endParaRPr lang="ru-RU" sz="3000" b="1" dirty="0" smtClean="0">
              <a:solidFill>
                <a:srgbClr val="00009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26" y="-193821"/>
            <a:ext cx="2945410" cy="29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1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1319" y="2306470"/>
            <a:ext cx="3186753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СВО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319" y="2911859"/>
            <a:ext cx="30843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Работа в военном комиссариате</a:t>
            </a:r>
            <a:r>
              <a:rPr lang="ru-RU" sz="20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«Письмо солдату»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Изготовление свечей и маскировочных сетей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Участие в организации отправки на СВО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#</a:t>
            </a:r>
            <a:r>
              <a:rPr lang="ru-RU" sz="2000" dirty="0"/>
              <a:t>МЫВМЕСТЕ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Организация церемонии захоронения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30472" y="2313939"/>
            <a:ext cx="3186753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>
                <a:solidFill>
                  <a:schemeClr val="bg1"/>
                </a:solidFill>
              </a:rPr>
              <a:t>Эковолонтерство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1651" y="2962910"/>
            <a:ext cx="30843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Организация субботников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Изготовление скворечников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Сбор корма для приюта для </a:t>
            </a:r>
            <a:r>
              <a:rPr lang="ru-RU" sz="2000" dirty="0" smtClean="0"/>
              <a:t>животных («Полянка», «Преданное сердце»)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«Крышечки </a:t>
            </a:r>
            <a:r>
              <a:rPr lang="ru-RU" sz="2000" dirty="0" smtClean="0"/>
              <a:t>доброты»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«Чистый город»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299278" y="2313939"/>
            <a:ext cx="3186753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Патриотическое 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9278" y="3115309"/>
            <a:ext cx="30843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Поисковые отряды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Уход за памятниками/монументами и табличками на домах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Участие в торжественно-траурных церемониях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Изготовление макетов памятников (грант)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84" y="-333426"/>
            <a:ext cx="3645092" cy="364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6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1319" y="2306470"/>
            <a:ext cx="3186753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Профилактика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319" y="2911859"/>
            <a:ext cx="30843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«Синяя птица» (закраска незаконной рекламы)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«Стоп </a:t>
            </a:r>
            <a:r>
              <a:rPr lang="ru-RU" sz="2000" dirty="0" smtClean="0"/>
              <a:t>ВИЧ/СПИД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«Уличный патруль» (удаление незаконной рекламы с уличных столбов)</a:t>
            </a:r>
            <a:endParaRPr lang="ru-RU" sz="2000" dirty="0" smtClean="0"/>
          </a:p>
          <a:p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30472" y="2313939"/>
            <a:ext cx="3186753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Проекты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1651" y="2962910"/>
            <a:ext cx="30843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Транспортная реформа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«Формирование комфортной городской среды»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Форум «Мы вместе»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«День донора в «</a:t>
            </a:r>
            <a:r>
              <a:rPr lang="ru-RU" sz="2000" dirty="0" err="1" smtClean="0"/>
              <a:t>Лигово</a:t>
            </a:r>
            <a:r>
              <a:rPr lang="ru-RU" sz="2000" dirty="0" smtClean="0"/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299278" y="2313939"/>
            <a:ext cx="3186753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Участие в федеральных мероприятиях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9276" y="3265801"/>
            <a:ext cx="3084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«Таврида – арт»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«Поезд Победы»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«Волонтеры Победы»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35" y="-474429"/>
            <a:ext cx="3903429" cy="390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2050" name="Picture 2" descr="C:\Users\User\Desktop\zilKONguDO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10" y="295123"/>
            <a:ext cx="4538639" cy="64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64uJR8C0g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5" r="15553"/>
          <a:stretch/>
        </p:blipFill>
        <p:spPr bwMode="auto">
          <a:xfrm>
            <a:off x="723331" y="295123"/>
            <a:ext cx="4492802" cy="64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0335" y="295123"/>
            <a:ext cx="1275798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2022 г.</a:t>
            </a:r>
            <a:endParaRPr lang="ru-RU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209551" y="295123"/>
            <a:ext cx="1275798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2023 г.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122554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256</Words>
  <Application>Microsoft Office PowerPoint</Application>
  <PresentationFormat>Широкоэкранный</PresentationFormat>
  <Paragraphs>66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harechel83@gmail.com</dc:creator>
  <cp:lastModifiedBy>Компьютер</cp:lastModifiedBy>
  <cp:revision>41</cp:revision>
  <dcterms:created xsi:type="dcterms:W3CDTF">2022-11-11T14:03:44Z</dcterms:created>
  <dcterms:modified xsi:type="dcterms:W3CDTF">2023-04-19T11:50:24Z</dcterms:modified>
</cp:coreProperties>
</file>