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9" r:id="rId5"/>
    <p:sldId id="258" r:id="rId6"/>
    <p:sldId id="270" r:id="rId7"/>
    <p:sldId id="271" r:id="rId8"/>
    <p:sldId id="268" r:id="rId9"/>
    <p:sldId id="264" r:id="rId10"/>
    <p:sldId id="266" r:id="rId11"/>
    <p:sldId id="267" r:id="rId12"/>
    <p:sldId id="265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10B3CF1-14C1-4747-9685-41B13C4EBE6F}" type="slidenum">
              <a:rPr lang="ru-RU" smtClean="0"/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3CF1-14C1-4747-9685-41B13C4EBE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3CF1-14C1-4747-9685-41B13C4EBE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3CF1-14C1-4747-9685-41B13C4EBE6F}" type="slidenum">
              <a:rPr lang="ru-RU" smtClean="0"/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10B3CF1-14C1-4747-9685-41B13C4EBE6F}" type="slidenum">
              <a:rPr lang="ru-RU" smtClean="0"/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3CF1-14C1-4747-9685-41B13C4EBE6F}" type="slidenum">
              <a:rPr lang="ru-RU" smtClean="0"/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3CF1-14C1-4747-9685-41B13C4EBE6F}" type="slidenum">
              <a:rPr lang="ru-RU" smtClean="0"/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3CF1-14C1-4747-9685-41B13C4EBE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3CF1-14C1-4747-9685-41B13C4EBE6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B3CF1-14C1-4747-9685-41B13C4EBE6F}" type="slidenum">
              <a:rPr lang="ru-RU" smtClean="0"/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10B3CF1-14C1-4747-9685-41B13C4EBE6F}" type="slidenum">
              <a:rPr lang="ru-RU" smtClean="0"/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95BAE89-4D4F-48FE-8926-1B806906074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E10B3CF1-14C1-4747-9685-41B13C4EBE6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868" y="1785926"/>
            <a:ext cx="43412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DOBRO.RU</a:t>
            </a:r>
            <a:endParaRPr lang="ru-RU" sz="6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86050" y="5286388"/>
            <a:ext cx="6000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 ТОТ, КТО НИЧЕГО НЕ ДЕЛАЕТ ДЛЯ ДРУГИХ,   НИЧЕГО НЕ ДЕЛАЕТ ДЛЯ СЕБЯ</a:t>
            </a:r>
            <a:r>
              <a:rPr lang="ru-RU" i="1" dirty="0" smtClean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</a:t>
            </a:r>
            <a:endParaRPr lang="ru-RU" i="1" dirty="0" smtClean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ru-RU" i="1" dirty="0" smtClean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                                                           </a:t>
            </a:r>
            <a:r>
              <a:rPr lang="ru-RU" i="1" dirty="0" smtClean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Гёте</a:t>
            </a:r>
            <a:endParaRPr lang="ru-RU" sz="2400" dirty="0" smtClean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sz="2400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0131" y="3786190"/>
            <a:ext cx="500126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Отряд «МОЛОДАЯ ГВАРДИЯ» </a:t>
            </a:r>
            <a:endParaRPr lang="en-US" sz="2400" b="1" dirty="0" smtClean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МБОУ СОШ №19 г.Белово</a:t>
            </a:r>
            <a:endParaRPr lang="ru-RU" sz="2400" b="1" dirty="0" smtClean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 r="1968"/>
          <a:stretch>
            <a:fillRect/>
          </a:stretch>
        </p:blipFill>
        <p:spPr bwMode="auto">
          <a:xfrm>
            <a:off x="285720" y="1142984"/>
            <a:ext cx="3075236" cy="2286016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00000" flipH="1">
            <a:off x="7491095" y="3843655"/>
            <a:ext cx="1293495" cy="948690"/>
          </a:xfrm>
          <a:prstGeom prst="rect">
            <a:avLst/>
          </a:prstGeom>
        </p:spPr>
      </p:pic>
      <p:pic>
        <p:nvPicPr>
          <p:cNvPr id="2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05" y="4653280"/>
            <a:ext cx="1447165" cy="1807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Замещающее содержимое 8"/>
          <p:cNvPicPr/>
          <p:nvPr>
            <p:ph sz="quarter" idx="1"/>
          </p:nvPr>
        </p:nvPicPr>
        <p:blipFill>
          <a:blip r:embed="rId1"/>
          <a:srcRect l="7731" t="26578" r="7690" b="10784"/>
          <a:stretch>
            <a:fillRect/>
          </a:stretch>
        </p:blipFill>
        <p:spPr>
          <a:xfrm>
            <a:off x="381000" y="328930"/>
            <a:ext cx="3530600" cy="2220595"/>
          </a:xfrm>
        </p:spPr>
      </p:pic>
      <p:pic>
        <p:nvPicPr>
          <p:cNvPr id="7" name="Замещающее содержимое 6"/>
          <p:cNvPicPr/>
          <p:nvPr>
            <p:ph sz="quarter" idx="2"/>
          </p:nvPr>
        </p:nvPicPr>
        <p:blipFill>
          <a:blip r:embed="rId2"/>
          <a:srcRect l="9000" r="9000"/>
          <a:stretch>
            <a:fillRect/>
          </a:stretch>
        </p:blipFill>
        <p:spPr>
          <a:xfrm>
            <a:off x="251460" y="3789045"/>
            <a:ext cx="4362450" cy="2957195"/>
          </a:xfrm>
        </p:spPr>
      </p:pic>
      <p:pic>
        <p:nvPicPr>
          <p:cNvPr id="6" name="Изображение 5"/>
          <p:cNvPicPr/>
          <p:nvPr/>
        </p:nvPicPr>
        <p:blipFill>
          <a:blip r:embed="rId3"/>
          <a:stretch>
            <a:fillRect/>
          </a:stretch>
        </p:blipFill>
        <p:spPr>
          <a:xfrm>
            <a:off x="5176520" y="3284855"/>
            <a:ext cx="3235960" cy="3429635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4"/>
          <a:srcRect l="1541" t="15325" r="-532" b="23443"/>
          <a:stretch>
            <a:fillRect/>
          </a:stretch>
        </p:blipFill>
        <p:spPr>
          <a:xfrm>
            <a:off x="4211955" y="116205"/>
            <a:ext cx="4486910" cy="247078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539750" y="2549525"/>
            <a:ext cx="77501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sz="2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УЧАСТИЕ В ЭКОЛОГИЧЕСКИХ АКЦИЯХ, СУББОТНИКАХ</a:t>
            </a:r>
            <a:endParaRPr lang="ru-RU" altLang="en-US" sz="24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/>
          <p:cNvPicPr/>
          <p:nvPr>
            <p:ph sz="quarter" idx="1"/>
          </p:nvPr>
        </p:nvPicPr>
        <p:blipFill>
          <a:blip r:embed="rId1"/>
          <a:srcRect t="4268" b="4268"/>
          <a:stretch>
            <a:fillRect/>
          </a:stretch>
        </p:blipFill>
        <p:spPr>
          <a:xfrm>
            <a:off x="251460" y="621665"/>
            <a:ext cx="3987165" cy="5692140"/>
          </a:xfrm>
        </p:spPr>
      </p:pic>
      <p:pic>
        <p:nvPicPr>
          <p:cNvPr id="10" name="Изображение 9"/>
          <p:cNvPicPr/>
          <p:nvPr/>
        </p:nvPicPr>
        <p:blipFill>
          <a:blip r:embed="rId2"/>
          <a:stretch>
            <a:fillRect/>
          </a:stretch>
        </p:blipFill>
        <p:spPr>
          <a:xfrm>
            <a:off x="4356100" y="697865"/>
            <a:ext cx="4391025" cy="5615940"/>
          </a:xfrm>
          <a:prstGeom prst="rect">
            <a:avLst/>
          </a:prstGeom>
        </p:spPr>
      </p:pic>
      <p:pic>
        <p:nvPicPr>
          <p:cNvPr id="12" name="Рисунок 6"/>
          <p:cNvPicPr>
            <a:picLocks noChangeAspect="1"/>
          </p:cNvPicPr>
          <p:nvPr>
            <p:ph sz="quarter" idx="2"/>
          </p:nvPr>
        </p:nvPicPr>
        <p:blipFill>
          <a:blip r:embed="rId3"/>
          <a:srcRect l="2095" r="2095"/>
          <a:stretch>
            <a:fillRect/>
          </a:stretch>
        </p:blipFill>
        <p:spPr>
          <a:xfrm>
            <a:off x="7524115" y="116205"/>
            <a:ext cx="1385570" cy="169037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sz="quarter" idx="1"/>
          </p:nvPr>
        </p:nvSpPr>
        <p:spPr>
          <a:xfrm>
            <a:off x="827405" y="2113280"/>
            <a:ext cx="3749040" cy="4572000"/>
          </a:xfrm>
        </p:spPr>
        <p:txBody>
          <a:bodyPr>
            <a:normAutofit lnSpcReduction="20000"/>
          </a:bodyPr>
          <a:p>
            <a:r>
              <a:rPr lang="en-US" altLang="ru-RU"/>
              <a:t>https://vk.com/wall-195660744_13811</a:t>
            </a:r>
            <a:endParaRPr lang="en-US" altLang="ru-RU"/>
          </a:p>
          <a:p>
            <a:r>
              <a:rPr lang="en-US" altLang="ru-RU"/>
              <a:t>https://vk.com/wall-195660744_13505</a:t>
            </a:r>
            <a:endParaRPr lang="en-US" altLang="ru-RU"/>
          </a:p>
          <a:p>
            <a:r>
              <a:rPr lang="en-US" altLang="ru-RU"/>
              <a:t>https://vk.com/wall-195660744_13496</a:t>
            </a:r>
            <a:endParaRPr lang="en-US" altLang="ru-RU"/>
          </a:p>
          <a:p>
            <a:r>
              <a:rPr lang="en-US" altLang="ru-RU"/>
              <a:t>https://vk.com/wall-195660744_13481</a:t>
            </a:r>
            <a:endParaRPr lang="en-US" altLang="ru-RU"/>
          </a:p>
          <a:p>
            <a:r>
              <a:rPr lang="en-US" altLang="ru-RU"/>
              <a:t>https://vk.com/wall-195660744_12699</a:t>
            </a:r>
            <a:endParaRPr lang="en-US" altLang="ru-RU"/>
          </a:p>
          <a:p>
            <a:r>
              <a:rPr lang="en-US" altLang="ru-RU"/>
              <a:t>https://vk.com/wall-195660744_10874</a:t>
            </a:r>
            <a:endParaRPr lang="en-US" altLang="ru-RU"/>
          </a:p>
          <a:p>
            <a:endParaRPr lang="en-US" altLang="ru-RU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quarter" idx="2"/>
          </p:nvPr>
        </p:nvSpPr>
        <p:spPr>
          <a:xfrm>
            <a:off x="4933950" y="2286000"/>
            <a:ext cx="3749040" cy="4572000"/>
          </a:xfrm>
        </p:spPr>
        <p:txBody>
          <a:bodyPr/>
          <a:p>
            <a:r>
              <a:rPr lang="en-US" altLang="ru-RU"/>
              <a:t>https://vk.com/wall-195660744_10866</a:t>
            </a:r>
            <a:endParaRPr lang="en-US" altLang="ru-RU"/>
          </a:p>
          <a:p>
            <a:r>
              <a:rPr lang="en-US" altLang="ru-RU"/>
              <a:t>https://vk.com/wall-195660744_9971</a:t>
            </a:r>
            <a:endParaRPr lang="en-US" altLang="ru-RU"/>
          </a:p>
          <a:p>
            <a:r>
              <a:rPr lang="en-US" altLang="ru-RU"/>
              <a:t>https://vk.com/wall-195660744_10858</a:t>
            </a:r>
            <a:endParaRPr lang="en-US" altLang="ru-RU"/>
          </a:p>
          <a:p>
            <a:r>
              <a:rPr lang="en-US" altLang="ru-RU"/>
              <a:t>https://vk.com/wall-195660744_12765</a:t>
            </a:r>
            <a:endParaRPr lang="en-US" altLang="ru-RU"/>
          </a:p>
          <a:p>
            <a:endParaRPr lang="en-US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24965" y="188595"/>
            <a:ext cx="7261860" cy="18395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ru-RU" alt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 деятельности волонтёров  </a:t>
            </a:r>
            <a:endParaRPr lang="ru-RU" altLang="en-US" sz="28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altLang="ru-RU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https://vk.com/school_19_belovo?from=groups</a:t>
            </a:r>
            <a:endParaRPr lang="en-US" altLang="ru-RU" sz="28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alt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altLang="en-US" sz="28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116205"/>
            <a:ext cx="1447165" cy="18072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680325" cy="485457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Милосердие и доброта… в последнее время мы всё чаще стали обращаться к этим словам. </a:t>
            </a:r>
            <a:endParaRPr lang="ru-RU" dirty="0" smtClean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Будто прозрев, начали осознавать, что самым острым дефицитом стали у нас сегодня человеческое тепло и забота о ближнем. </a:t>
            </a:r>
            <a:endParaRPr lang="ru-RU" dirty="0" smtClean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Ведь человек рождается и живет на Земле для того, чтобы делать людям добро.</a:t>
            </a:r>
            <a:endParaRPr lang="ru-RU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" cstate="print">
            <a:lum contrast="40000"/>
          </a:blip>
          <a:srcRect/>
          <a:stretch>
            <a:fillRect/>
          </a:stretch>
        </p:blipFill>
        <p:spPr bwMode="auto">
          <a:xfrm>
            <a:off x="4572000" y="260350"/>
            <a:ext cx="4022725" cy="106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0015" y="5589270"/>
            <a:ext cx="918845" cy="918845"/>
          </a:xfrm>
          <a:prstGeom prst="rect">
            <a:avLst/>
          </a:prstGeom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16205"/>
            <a:ext cx="1447165" cy="1807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/>
          <p:cNvPicPr>
            <a:picLocks noChangeAspect="1"/>
          </p:cNvPicPr>
          <p:nvPr>
            <p:ph sz="quarter" idx="2"/>
          </p:nvPr>
        </p:nvPicPr>
        <p:blipFill>
          <a:blip r:embed="rId1"/>
          <a:srcRect l="5776" t="8157" r="19326"/>
          <a:stretch>
            <a:fillRect/>
          </a:stretch>
        </p:blipFill>
        <p:spPr>
          <a:xfrm>
            <a:off x="323215" y="692785"/>
            <a:ext cx="8663940" cy="599122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355600" y="116205"/>
            <a:ext cx="8716645" cy="3619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ru-RU" altLang="en-US" sz="28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АКТИВИСТЫ ОТРЯДА  «МОЛОДАЯ ГВАРДИЯ»</a:t>
            </a:r>
            <a:endParaRPr lang="ru-RU" altLang="en-US" sz="28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rcRect t="11710"/>
          <a:stretch>
            <a:fillRect/>
          </a:stretch>
        </p:blipFill>
        <p:spPr>
          <a:xfrm>
            <a:off x="179705" y="3860800"/>
            <a:ext cx="4485005" cy="2914650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4964430" y="116205"/>
            <a:ext cx="3810635" cy="3047365"/>
          </a:xfrm>
          <a:prstGeom prst="rect">
            <a:avLst/>
          </a:prstGeom>
        </p:spPr>
      </p:pic>
      <p:pic>
        <p:nvPicPr>
          <p:cNvPr id="9" name="Замещающее содержимое 8"/>
          <p:cNvPicPr/>
          <p:nvPr>
            <p:ph sz="quarter" idx="2"/>
          </p:nvPr>
        </p:nvPicPr>
        <p:blipFill>
          <a:blip r:embed="rId3"/>
          <a:srcRect l="9000" r="9000"/>
          <a:stretch>
            <a:fillRect/>
          </a:stretch>
        </p:blipFill>
        <p:spPr>
          <a:xfrm>
            <a:off x="179705" y="188595"/>
            <a:ext cx="4424680" cy="2980055"/>
          </a:xfrm>
        </p:spPr>
      </p:pic>
      <p:pic>
        <p:nvPicPr>
          <p:cNvPr id="11" name="Изображение 10"/>
          <p:cNvPicPr/>
          <p:nvPr/>
        </p:nvPicPr>
        <p:blipFill>
          <a:blip r:embed="rId4"/>
          <a:srcRect t="8438" r="15259" b="-67"/>
          <a:stretch>
            <a:fillRect/>
          </a:stretch>
        </p:blipFill>
        <p:spPr>
          <a:xfrm>
            <a:off x="5022850" y="4050665"/>
            <a:ext cx="3752215" cy="2730500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1691640" y="3213100"/>
            <a:ext cx="60515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Встречи с ветеранами труда </a:t>
            </a:r>
            <a:endParaRPr lang="ru-RU" altLang="en-US" sz="32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/>
          <p:nvPr>
            <p:ph sz="quarter" idx="1"/>
          </p:nvPr>
        </p:nvPicPr>
        <p:blipFill>
          <a:blip r:embed="rId1"/>
          <a:srcRect t="20588" b="20588"/>
          <a:stretch>
            <a:fillRect/>
          </a:stretch>
        </p:blipFill>
        <p:spPr>
          <a:xfrm>
            <a:off x="289560" y="191135"/>
            <a:ext cx="8510270" cy="621919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Областная акция «Рука помощи» </a:t>
            </a:r>
            <a:endParaRPr lang="zh-CN" altLang="en-US"/>
          </a:p>
        </p:txBody>
      </p:sp>
      <p:pic>
        <p:nvPicPr>
          <p:cNvPr id="11" name="Замещающее содержимое 10"/>
          <p:cNvPicPr/>
          <p:nvPr>
            <p:ph sz="quarter" idx="1"/>
          </p:nvPr>
        </p:nvPicPr>
        <p:blipFill>
          <a:blip r:embed="rId1"/>
          <a:srcRect l="31550" r="31550"/>
          <a:stretch>
            <a:fillRect/>
          </a:stretch>
        </p:blipFill>
        <p:spPr>
          <a:xfrm>
            <a:off x="179705" y="1557020"/>
            <a:ext cx="4295140" cy="5147945"/>
          </a:xfrm>
        </p:spPr>
      </p:pic>
      <p:pic>
        <p:nvPicPr>
          <p:cNvPr id="13" name="Замещающее содержимое 12"/>
          <p:cNvPicPr/>
          <p:nvPr>
            <p:ph sz="quarter" idx="2"/>
          </p:nvPr>
        </p:nvPicPr>
        <p:blipFill>
          <a:blip r:embed="rId2"/>
          <a:srcRect l="27278" r="18996" b="1378"/>
          <a:stretch>
            <a:fillRect/>
          </a:stretch>
        </p:blipFill>
        <p:spPr>
          <a:xfrm>
            <a:off x="4637405" y="1569720"/>
            <a:ext cx="4182110" cy="500951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771775" y="548640"/>
            <a:ext cx="5012055" cy="1120140"/>
          </a:xfrm>
        </p:spPr>
        <p:txBody>
          <a:bodyPr>
            <a:normAutofit fontScale="90000"/>
          </a:bodyPr>
          <a:p>
            <a:pPr algn="ctr"/>
            <a: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Акция </a:t>
            </a:r>
            <a:b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</a:br>
            <a: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«Письмо солдату» </a:t>
            </a:r>
            <a:endParaRPr lang="ru-RU" altLang="en-US"/>
          </a:p>
        </p:txBody>
      </p:sp>
      <p:pic>
        <p:nvPicPr>
          <p:cNvPr id="4" name="Замещающее содержимое 3"/>
          <p:cNvPicPr/>
          <p:nvPr>
            <p:ph sz="quarter" idx="1"/>
          </p:nvPr>
        </p:nvPicPr>
        <p:blipFill>
          <a:blip r:embed="rId1"/>
          <a:srcRect l="19250" r="19250"/>
          <a:stretch>
            <a:fillRect/>
          </a:stretch>
        </p:blipFill>
        <p:spPr>
          <a:xfrm>
            <a:off x="539750" y="260350"/>
            <a:ext cx="1543050" cy="2383155"/>
          </a:xfrm>
        </p:spPr>
      </p:pic>
      <p:pic>
        <p:nvPicPr>
          <p:cNvPr id="6" name="Замещающее содержимое 5"/>
          <p:cNvPicPr/>
          <p:nvPr>
            <p:ph sz="quarter" idx="2"/>
          </p:nvPr>
        </p:nvPicPr>
        <p:blipFill>
          <a:blip r:embed="rId2"/>
          <a:srcRect l="9000" r="9000"/>
          <a:stretch>
            <a:fillRect/>
          </a:stretch>
        </p:blipFill>
        <p:spPr>
          <a:xfrm>
            <a:off x="4242435" y="1933575"/>
            <a:ext cx="4410075" cy="4631055"/>
          </a:xfrm>
        </p:spPr>
      </p:pic>
      <p:pic>
        <p:nvPicPr>
          <p:cNvPr id="8" name="Изображение 7"/>
          <p:cNvPicPr/>
          <p:nvPr/>
        </p:nvPicPr>
        <p:blipFill>
          <a:blip r:embed="rId3"/>
          <a:stretch>
            <a:fillRect/>
          </a:stretch>
        </p:blipFill>
        <p:spPr>
          <a:xfrm>
            <a:off x="323215" y="2894330"/>
            <a:ext cx="3873500" cy="37560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Замещающее содержимое 4"/>
          <p:cNvPicPr/>
          <p:nvPr>
            <p:ph sz="quarter" idx="1"/>
          </p:nvPr>
        </p:nvPicPr>
        <p:blipFill>
          <a:blip r:embed="rId1"/>
          <a:srcRect l="26889" r="26889"/>
          <a:stretch>
            <a:fillRect/>
          </a:stretch>
        </p:blipFill>
        <p:spPr>
          <a:xfrm>
            <a:off x="179705" y="4004945"/>
            <a:ext cx="3048000" cy="2564130"/>
          </a:xfrm>
        </p:spPr>
      </p:pic>
      <p:pic>
        <p:nvPicPr>
          <p:cNvPr id="7" name="Замещающее содержимое 6"/>
          <p:cNvPicPr/>
          <p:nvPr>
            <p:ph sz="quarter" idx="2"/>
          </p:nvPr>
        </p:nvPicPr>
        <p:blipFill>
          <a:blip r:embed="rId2"/>
          <a:srcRect l="9000" r="9000"/>
          <a:stretch>
            <a:fillRect/>
          </a:stretch>
        </p:blipFill>
        <p:spPr>
          <a:xfrm>
            <a:off x="5652135" y="3357880"/>
            <a:ext cx="3140075" cy="3276600"/>
          </a:xfrm>
        </p:spPr>
      </p:pic>
      <p:pic>
        <p:nvPicPr>
          <p:cNvPr id="9" name="Изображение 8"/>
          <p:cNvPicPr/>
          <p:nvPr/>
        </p:nvPicPr>
        <p:blipFill>
          <a:blip r:embed="rId3"/>
          <a:srcRect t="33926"/>
          <a:stretch>
            <a:fillRect/>
          </a:stretch>
        </p:blipFill>
        <p:spPr>
          <a:xfrm>
            <a:off x="323215" y="260350"/>
            <a:ext cx="4159250" cy="2610485"/>
          </a:xfrm>
          <a:prstGeom prst="rect">
            <a:avLst/>
          </a:prstGeom>
        </p:spPr>
      </p:pic>
      <p:pic>
        <p:nvPicPr>
          <p:cNvPr id="10" name="Изображение 9"/>
          <p:cNvPicPr/>
          <p:nvPr/>
        </p:nvPicPr>
        <p:blipFill>
          <a:blip r:embed="rId4"/>
          <a:srcRect t="16471"/>
          <a:stretch>
            <a:fillRect/>
          </a:stretch>
        </p:blipFill>
        <p:spPr>
          <a:xfrm>
            <a:off x="3491865" y="4004945"/>
            <a:ext cx="1986280" cy="2586990"/>
          </a:xfrm>
          <a:prstGeom prst="rect">
            <a:avLst/>
          </a:prstGeom>
        </p:spPr>
      </p:pic>
      <p:pic>
        <p:nvPicPr>
          <p:cNvPr id="11" name="Изображение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643755" y="205740"/>
            <a:ext cx="4077970" cy="293497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179705" y="2899410"/>
            <a:ext cx="522605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2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Сбор гуманитарной помощи для  бойцов  СВО </a:t>
            </a:r>
            <a:endParaRPr lang="ru-RU" altLang="en-US" sz="3200" b="1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82930" y="536575"/>
            <a:ext cx="7800975" cy="1622425"/>
          </a:xfrm>
        </p:spPr>
        <p:txBody>
          <a:bodyPr>
            <a:normAutofit fontScale="90000"/>
          </a:bodyPr>
          <a:p>
            <a:b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</a:br>
            <a:b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</a:br>
            <a:b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</a:br>
            <a:b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</a:br>
            <a:b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</a:br>
            <a: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Еженедельная уборка памятных мест</a:t>
            </a:r>
            <a:b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</a:br>
            <a: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Акция «Дорога к обелиску» </a:t>
            </a:r>
            <a:b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</a:br>
            <a:r>
              <a:rPr lang="ru-RU" altLang="en-US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rPr>
              <a:t>(по средам и  пятницам)</a:t>
            </a:r>
            <a:endParaRPr lang="ru-RU" altLang="en-US"/>
          </a:p>
        </p:txBody>
      </p:sp>
      <p:pic>
        <p:nvPicPr>
          <p:cNvPr id="5" name="Замещающее содержимое 4"/>
          <p:cNvPicPr/>
          <p:nvPr>
            <p:ph sz="quarter" idx="1"/>
          </p:nvPr>
        </p:nvPicPr>
        <p:blipFill>
          <a:blip r:embed="rId1"/>
          <a:srcRect l="19250" r="19250"/>
          <a:stretch>
            <a:fillRect/>
          </a:stretch>
        </p:blipFill>
        <p:spPr>
          <a:xfrm>
            <a:off x="323215" y="2996565"/>
            <a:ext cx="2696845" cy="3545205"/>
          </a:xfr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quarter" idx="2"/>
          </p:nvPr>
        </p:nvPicPr>
        <p:blipFill>
          <a:blip r:embed="rId2"/>
          <a:srcRect l="8803" r="8803"/>
          <a:stretch>
            <a:fillRect/>
          </a:stretch>
        </p:blipFill>
        <p:spPr>
          <a:xfrm>
            <a:off x="3275965" y="3091815"/>
            <a:ext cx="2828925" cy="3449955"/>
          </a:xfr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835" y="3092450"/>
            <a:ext cx="2635885" cy="3411855"/>
          </a:xfrm>
          <a:prstGeom prst="rect">
            <a:avLst/>
          </a:prstGeom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215" y="1124585"/>
            <a:ext cx="1447165" cy="180721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1175</Words>
  <Application>WPS Presentation</Application>
  <PresentationFormat>Экран (4:3)</PresentationFormat>
  <Paragraphs>48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SimSun</vt:lpstr>
      <vt:lpstr>Wingdings</vt:lpstr>
      <vt:lpstr>Wingdings 2</vt:lpstr>
      <vt:lpstr>Segoe UI Black</vt:lpstr>
      <vt:lpstr>Times New Roman</vt:lpstr>
      <vt:lpstr>Perpetua</vt:lpstr>
      <vt:lpstr>Microsoft YaHei</vt:lpstr>
      <vt:lpstr>Arial Unicode MS</vt:lpstr>
      <vt:lpstr>Calibri</vt:lpstr>
      <vt:lpstr>Franklin Gothic Book</vt:lpstr>
      <vt:lpstr>Cambria</vt:lpstr>
      <vt:lpstr>幼圆</vt:lpstr>
      <vt:lpstr>Справедливость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Организаторская</dc:creator>
  <cp:lastModifiedBy>admin</cp:lastModifiedBy>
  <cp:revision>26</cp:revision>
  <dcterms:created xsi:type="dcterms:W3CDTF">2025-06-25T04:29:00Z</dcterms:created>
  <dcterms:modified xsi:type="dcterms:W3CDTF">2025-07-23T17:25:40Z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EC5E7768D9274460B553492C72864354_12</vt:lpwstr>
  </property>
  <property fmtid="{D5CDD505-2E9C-101B-9397-08002B2CF9AE}" pid="3" name="KSOProductBuildVer">
    <vt:lpwstr>1049-12.2.0.21931</vt:lpwstr>
  </property>
</Properties>
</file>