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bro.ru/dashboard/organizer/1283612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2936"/>
            <a:ext cx="4419600" cy="1600327"/>
          </a:xfrm>
        </p:spPr>
        <p:txBody>
          <a:bodyPr>
            <a:noAutofit/>
          </a:bodyPr>
          <a:lstStyle/>
          <a:p>
            <a:pPr algn="ctr"/>
            <a:r>
              <a:rPr lang="ru-RU" b="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Нестеровский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> муниципальный добровольческий штаб</a:t>
            </a:r>
            <a:endParaRPr lang="ru-RU" b="0" dirty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179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2259360" cy="2728320"/>
          </a:xfrm>
        </p:spPr>
        <p:txBody>
          <a:bodyPr>
            <a:normAutofit/>
          </a:bodyPr>
          <a:lstStyle/>
          <a:p>
            <a:r>
              <a:rPr lang="ru-RU" dirty="0" smtClean="0"/>
              <a:t>На базе муниципального штаба</a:t>
            </a:r>
            <a:r>
              <a:rPr lang="ru-RU" dirty="0"/>
              <a:t> </a:t>
            </a:r>
            <a:r>
              <a:rPr lang="ru-RU" dirty="0" smtClean="0"/>
              <a:t>реализуются акции взаимопомощи </a:t>
            </a:r>
            <a:r>
              <a:rPr lang="en-US" dirty="0" smtClean="0"/>
              <a:t>#</a:t>
            </a:r>
            <a:r>
              <a:rPr lang="ru-RU" dirty="0" smtClean="0"/>
              <a:t>МЫВМЕСТЕ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08720"/>
            <a:ext cx="3205427" cy="240407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4275" y="3392869"/>
            <a:ext cx="3167336" cy="23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48" y="1196752"/>
            <a:ext cx="2857037" cy="21427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916832"/>
            <a:ext cx="2259360" cy="2728320"/>
          </a:xfrm>
        </p:spPr>
        <p:txBody>
          <a:bodyPr>
            <a:normAutofit/>
          </a:bodyPr>
          <a:lstStyle/>
          <a:p>
            <a:r>
              <a:rPr lang="ru-RU" dirty="0" smtClean="0"/>
              <a:t>Проводятся различные экологические акции на территории </a:t>
            </a:r>
            <a:r>
              <a:rPr lang="ru-RU" dirty="0" err="1" smtClean="0"/>
              <a:t>Нестеровского</a:t>
            </a:r>
            <a:r>
              <a:rPr lang="ru-RU" dirty="0" smtClean="0"/>
              <a:t> муниципального округа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023786" cy="2270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48" y="4084257"/>
            <a:ext cx="2996196" cy="2249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64" y="3724217"/>
            <a:ext cx="2229926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2880320" cy="38404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916832"/>
            <a:ext cx="2259360" cy="2728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Проводятся презентации по обучению волонтеров пользования на платформе </a:t>
            </a:r>
            <a:r>
              <a:rPr lang="en-US" dirty="0" smtClean="0"/>
              <a:t>DOBRO.RU</a:t>
            </a:r>
            <a:r>
              <a:rPr lang="ru-RU" dirty="0" smtClean="0"/>
              <a:t> и также помощь в создании волонтерских книжек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0688"/>
            <a:ext cx="2519264" cy="1889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23" y="3068960"/>
            <a:ext cx="2173170" cy="28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34" y="577418"/>
            <a:ext cx="3112192" cy="23341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916832"/>
            <a:ext cx="2259360" cy="2728320"/>
          </a:xfrm>
        </p:spPr>
        <p:txBody>
          <a:bodyPr/>
          <a:lstStyle/>
          <a:p>
            <a:r>
              <a:rPr lang="ru-RU" dirty="0" smtClean="0"/>
              <a:t>Оказывается адресная помощь пожилым людям, людям с ОВЗ, одиноко проживающим жителям округа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92" y="548680"/>
            <a:ext cx="2551212" cy="3401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3" y="4149080"/>
            <a:ext cx="3283929" cy="2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5520"/>
            <a:ext cx="1951419" cy="26018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925452"/>
            <a:ext cx="1971328" cy="2719700"/>
          </a:xfrm>
        </p:spPr>
        <p:txBody>
          <a:bodyPr/>
          <a:lstStyle/>
          <a:p>
            <a:r>
              <a:rPr lang="ru-RU" dirty="0" smtClean="0"/>
              <a:t>Различные патриотические акции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2342924" cy="1757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7884"/>
            <a:ext cx="1957146" cy="2609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04" y="440850"/>
            <a:ext cx="1962422" cy="2616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1" y="3314872"/>
            <a:ext cx="2701671" cy="17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33408"/>
            <a:ext cx="2204944" cy="29399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844824"/>
            <a:ext cx="2331368" cy="2800328"/>
          </a:xfrm>
        </p:spPr>
        <p:txBody>
          <a:bodyPr/>
          <a:lstStyle/>
          <a:p>
            <a:r>
              <a:rPr lang="ru-RU" dirty="0" smtClean="0"/>
              <a:t>Проводится множество мастер-классов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37" y="1844824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1966078" cy="26214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916832"/>
            <a:ext cx="1971328" cy="2728320"/>
          </a:xfrm>
        </p:spPr>
        <p:txBody>
          <a:bodyPr/>
          <a:lstStyle/>
          <a:p>
            <a:r>
              <a:rPr lang="ru-RU" dirty="0" smtClean="0"/>
              <a:t>Участие в различных региональных, областных и российский акциях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40191"/>
            <a:ext cx="1944216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2060583" cy="2747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4437112"/>
            <a:ext cx="2874686" cy="1916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7950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</TotalTime>
  <Words>67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Нестеровский муниципальный добровольческий штаб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добровольческий штаб города Нестеров</dc:title>
  <dc:creator>XXX</dc:creator>
  <cp:lastModifiedBy>User</cp:lastModifiedBy>
  <cp:revision>5</cp:revision>
  <dcterms:created xsi:type="dcterms:W3CDTF">2023-07-12T08:49:27Z</dcterms:created>
  <dcterms:modified xsi:type="dcterms:W3CDTF">2024-05-28T07:41:36Z</dcterms:modified>
</cp:coreProperties>
</file>