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7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50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8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57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2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1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6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8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1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ACF-692F-4B29-8255-9018583351B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71691A-4827-4143-AA28-7679C390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1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8791"/>
            <a:ext cx="9144000" cy="551867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Инициативная группа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Волонтеры «М-</a:t>
            </a:r>
            <a:r>
              <a:rPr lang="ru-RU" sz="28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Студио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Совет ветеранов </a:t>
            </a:r>
            <a:r>
              <a:rPr lang="ru-RU" sz="28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Лесновского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сельского поселения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Администрация </a:t>
            </a:r>
            <a:r>
              <a:rPr lang="ru-RU" sz="28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Лесновского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сельского поселения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редставляют проект МАУ «</a:t>
            </a:r>
            <a: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ом молодежи, центр ГПВ и ПДМ» Новгородского муниципального района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«Витамины ветеранам»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ачало проекта 2016 год</a:t>
            </a:r>
            <a:endParaRPr lang="ru-RU" sz="14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9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11" y="268940"/>
            <a:ext cx="2691429" cy="4168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01" y="157692"/>
            <a:ext cx="3210680" cy="4279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42" y="157692"/>
            <a:ext cx="3060073" cy="427983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922101" y="4873214"/>
            <a:ext cx="6491763" cy="16136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 апрель-май 2020 года было доставлено более 100 наборов овощей людям пожилого возраста проживающих на территории </a:t>
            </a:r>
            <a:r>
              <a:rPr lang="ru-RU" dirty="0" err="1" smtClean="0">
                <a:solidFill>
                  <a:schemeClr val="tx1"/>
                </a:solidFill>
              </a:rPr>
              <a:t>Лесновского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0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9" y="2571078"/>
            <a:ext cx="2667218" cy="3555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92" y="387276"/>
            <a:ext cx="2683555" cy="3577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63" y="2571078"/>
            <a:ext cx="2683555" cy="35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7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8" y="646952"/>
            <a:ext cx="4522471" cy="574309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455049" y="1387736"/>
            <a:ext cx="4292302" cy="50023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Bef>
                <a:spcPts val="75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работаем под девизом:</a:t>
            </a:r>
          </a:p>
          <a:p>
            <a:pPr indent="450215" algn="ctr">
              <a:lnSpc>
                <a:spcPct val="115000"/>
              </a:lnSpc>
              <a:spcBef>
                <a:spcPts val="75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Твори добро-нет большей радости!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15000"/>
              </a:lnSpc>
              <a:spcBef>
                <a:spcPts val="75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жизнью жертвуй,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15000"/>
              </a:lnSpc>
              <a:spcBef>
                <a:spcPts val="75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спеши-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15000"/>
              </a:lnSpc>
              <a:spcBef>
                <a:spcPts val="75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ради славы или сладостей,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15000"/>
              </a:lnSpc>
              <a:spcBef>
                <a:spcPts val="75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по велению души!....»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2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5" y="2592593"/>
            <a:ext cx="5680037" cy="4098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7" y="365760"/>
            <a:ext cx="4912595" cy="327570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083911" y="365760"/>
            <a:ext cx="4184724" cy="1764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всё начиналось…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7586" y="4641924"/>
            <a:ext cx="4077148" cy="1683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Волонтерское формирование </a:t>
            </a:r>
            <a:r>
              <a:rPr lang="ru-RU" dirty="0" err="1" smtClean="0">
                <a:solidFill>
                  <a:schemeClr val="tx1"/>
                </a:solidFill>
              </a:rPr>
              <a:t>Лесновского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 М-</a:t>
            </a:r>
            <a:r>
              <a:rPr lang="ru-RU" dirty="0" err="1" smtClean="0">
                <a:solidFill>
                  <a:schemeClr val="tx1"/>
                </a:solidFill>
              </a:rPr>
              <a:t>студио</a:t>
            </a:r>
            <a:r>
              <a:rPr lang="ru-RU" dirty="0" smtClean="0">
                <a:solidFill>
                  <a:schemeClr val="tx1"/>
                </a:solidFill>
              </a:rPr>
              <a:t>, руководитель </a:t>
            </a:r>
            <a:r>
              <a:rPr lang="ru-RU" dirty="0" err="1" smtClean="0">
                <a:solidFill>
                  <a:schemeClr val="tx1"/>
                </a:solidFill>
              </a:rPr>
              <a:t>Ямковая</a:t>
            </a:r>
            <a:r>
              <a:rPr lang="ru-RU" dirty="0" smtClean="0">
                <a:solidFill>
                  <a:schemeClr val="tx1"/>
                </a:solidFill>
              </a:rPr>
              <a:t> М.А.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2016год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0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04" y="430978"/>
            <a:ext cx="4693920" cy="2640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31" y="430978"/>
            <a:ext cx="2826348" cy="3280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84" y="3624102"/>
            <a:ext cx="5072741" cy="2857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54" y="3930500"/>
            <a:ext cx="4726325" cy="265855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1972" y="1323191"/>
            <a:ext cx="3119717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 заявкам ветеранов в Администрацию </a:t>
            </a:r>
            <a:r>
              <a:rPr lang="ru-RU" sz="1600" dirty="0" err="1" smtClean="0">
                <a:solidFill>
                  <a:schemeClr val="tx1"/>
                </a:solidFill>
              </a:rPr>
              <a:t>Лесновского</a:t>
            </a:r>
            <a:r>
              <a:rPr lang="ru-RU" sz="1600" dirty="0" smtClean="0">
                <a:solidFill>
                  <a:schemeClr val="tx1"/>
                </a:solidFill>
              </a:rPr>
              <a:t> поселения волонтерское формирование оказывает безвозмездную помощь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6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63" y="3689873"/>
            <a:ext cx="5223352" cy="2942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2" y="268117"/>
            <a:ext cx="5825775" cy="32815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47134" y="4066391"/>
            <a:ext cx="4163210" cy="2000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Помощь ветерану в уборке мусора на придомовой территории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4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3" y="486783"/>
            <a:ext cx="4490913" cy="279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8" y="3281079"/>
            <a:ext cx="4848114" cy="335100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136368" y="486783"/>
            <a:ext cx="3453204" cy="23989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Наряду с рабочими буднями, совместно с Администрацией поселения, волонтерское формирование М-</a:t>
            </a:r>
            <a:r>
              <a:rPr lang="ru-RU" dirty="0" err="1" smtClean="0">
                <a:solidFill>
                  <a:schemeClr val="tx1"/>
                </a:solidFill>
              </a:rPr>
              <a:t>студио</a:t>
            </a:r>
            <a:r>
              <a:rPr lang="ru-RU" dirty="0" smtClean="0">
                <a:solidFill>
                  <a:schemeClr val="tx1"/>
                </a:solidFill>
              </a:rPr>
              <a:t> поздравляет ветеранов-юбиляров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913" y="3614569"/>
            <a:ext cx="4340728" cy="28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3" y="279699"/>
            <a:ext cx="3320079" cy="4426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93" y="2743199"/>
            <a:ext cx="4982584" cy="37369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347012" y="279699"/>
            <a:ext cx="4808668" cy="2248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Активно продолжается работа в рамках проекта Новгородского муниципального района «Витамины ветеранам», осуществляется доставка овощей пожилым людям находящимся в трудной жизненной ситуации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7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37" y="1516828"/>
            <a:ext cx="2441650" cy="4233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6" y="1516828"/>
            <a:ext cx="7525572" cy="42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4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08" y="158993"/>
            <a:ext cx="6842694" cy="513914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154758" y="2183802"/>
            <a:ext cx="2334409" cy="43030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Одновременно с доставкой овощей и продуктов, активно идет работа по уборке квартир пожилым людям (по заявкам)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" y="2097742"/>
            <a:ext cx="3908610" cy="4466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24" y="2097742"/>
            <a:ext cx="3468221" cy="446625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0314" y="268941"/>
            <a:ext cx="8283389" cy="15706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связи со сложившейся ситуацией распространения </a:t>
            </a:r>
            <a:r>
              <a:rPr lang="ru-RU" dirty="0" err="1" smtClean="0">
                <a:solidFill>
                  <a:schemeClr val="tx1"/>
                </a:solidFill>
              </a:rPr>
              <a:t>короновирусной</a:t>
            </a:r>
            <a:r>
              <a:rPr lang="ru-RU" dirty="0" smtClean="0">
                <a:solidFill>
                  <a:schemeClr val="tx1"/>
                </a:solidFill>
              </a:rPr>
              <a:t> инфекции, инициативная группа продолжает работать на территории </a:t>
            </a:r>
            <a:r>
              <a:rPr lang="ru-RU" dirty="0" err="1" smtClean="0">
                <a:solidFill>
                  <a:schemeClr val="tx1"/>
                </a:solidFill>
              </a:rPr>
              <a:t>Лесновского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 и в условиях пандемии доставляет продуктовые наборы пожилым людям 65</a:t>
            </a:r>
            <a:r>
              <a:rPr lang="ru-RU" dirty="0" smtClean="0">
                <a:solidFill>
                  <a:schemeClr val="tx1"/>
                </a:solidFill>
              </a:rPr>
              <a:t>+                              </a:t>
            </a:r>
            <a:r>
              <a:rPr lang="en-US" dirty="0" smtClean="0">
                <a:solidFill>
                  <a:schemeClr val="tx1"/>
                </a:solidFill>
              </a:rPr>
              <a:t>#</a:t>
            </a:r>
            <a:r>
              <a:rPr lang="ru-RU" smtClean="0">
                <a:solidFill>
                  <a:schemeClr val="tx1"/>
                </a:solidFill>
              </a:rPr>
              <a:t>Мывместе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6" y="2097742"/>
            <a:ext cx="3350529" cy="44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9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210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Constantia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2020-09-01T06:34:46Z</dcterms:created>
  <dcterms:modified xsi:type="dcterms:W3CDTF">2020-09-01T07:09:51Z</dcterms:modified>
</cp:coreProperties>
</file>