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70" r:id="rId11"/>
    <p:sldId id="271" r:id="rId12"/>
    <p:sldId id="268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557B1C-E8D3-416E-B1E5-B27051F8E28E}">
  <a:tblStyle styleId="{41557B1C-E8D3-416E-B1E5-B27051F8E2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e422ab4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fe422ab45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fe422ab4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fe422ab4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fe422ab4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fe422ab4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fe422ab45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fe422ab45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fe422ab4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fe422ab4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fe422ab4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fe422ab4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fe422ab4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fe422ab4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fe422ab45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fe422ab45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fe422ab4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fe422ab4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55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accent5">
            <a:alpha val="77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Волонтерский проекте, </a:t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направленный на образование в цифровой среде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«Помощь ближнему»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Мультипликативность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перспективы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10032"/>
            <a:ext cx="8181334" cy="12743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000">
              <a:lnSpc>
                <a:spcPct val="150000"/>
              </a:lnSpc>
              <a:buNone/>
            </a:pPr>
            <a:r>
              <a:rPr lang="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плану проект будет тиражироваться при помощи социального партнерства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задейстоваными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регионами</a:t>
            </a:r>
            <a:r>
              <a:rPr lang="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их помощи будет оказываться распространение информации о проекте, а так же внедрение в учреждения Санкт-Петербурга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регионах проекта</a:t>
            </a:r>
            <a:r>
              <a:rPr lang="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lnSpc>
                <a:spcPct val="150000"/>
              </a:lnSpc>
              <a:buNone/>
            </a:pPr>
            <a:endParaRPr lang="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детей-волонтеров и жителей Санкт-Петербурга и задействованных регионах в волонтерском проекте, направленном на образование в цифровой среде  «Помощь ближнему» - это один из стартовых шагов по развитию исторической культуры и активизации творческой и познавательной деятельности населения благодаря их историческому и цифровому просвещению, а также воспитанию граждан, способных к сохранению памяти павших во времена Великой Отечественной войны.</a:t>
            </a:r>
          </a:p>
          <a:p>
            <a:pPr marL="285750" lvl="0" indent="-285750">
              <a:lnSpc>
                <a:spcPct val="100000"/>
              </a:lnSpc>
              <a:buFontTx/>
              <a:buChar char="-"/>
            </a:pPr>
            <a:endParaRPr lang="ru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3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33936"/>
              </p:ext>
            </p:extLst>
          </p:nvPr>
        </p:nvGraphicFramePr>
        <p:xfrm>
          <a:off x="836531" y="1482726"/>
          <a:ext cx="7386393" cy="3369602"/>
        </p:xfrm>
        <a:graphic>
          <a:graphicData uri="http://schemas.openxmlformats.org/drawingml/2006/table">
            <a:tbl>
              <a:tblPr/>
              <a:tblGrid>
                <a:gridCol w="473191">
                  <a:extLst>
                    <a:ext uri="{9D8B030D-6E8A-4147-A177-3AD203B41FA5}">
                      <a16:colId xmlns:a16="http://schemas.microsoft.com/office/drawing/2014/main" val="3387911862"/>
                    </a:ext>
                  </a:extLst>
                </a:gridCol>
                <a:gridCol w="2966099">
                  <a:extLst>
                    <a:ext uri="{9D8B030D-6E8A-4147-A177-3AD203B41FA5}">
                      <a16:colId xmlns:a16="http://schemas.microsoft.com/office/drawing/2014/main" val="2440775319"/>
                    </a:ext>
                  </a:extLst>
                </a:gridCol>
                <a:gridCol w="1488820">
                  <a:extLst>
                    <a:ext uri="{9D8B030D-6E8A-4147-A177-3AD203B41FA5}">
                      <a16:colId xmlns:a16="http://schemas.microsoft.com/office/drawing/2014/main" val="4038383722"/>
                    </a:ext>
                  </a:extLst>
                </a:gridCol>
                <a:gridCol w="1131041">
                  <a:extLst>
                    <a:ext uri="{9D8B030D-6E8A-4147-A177-3AD203B41FA5}">
                      <a16:colId xmlns:a16="http://schemas.microsoft.com/office/drawing/2014/main" val="342406083"/>
                    </a:ext>
                  </a:extLst>
                </a:gridCol>
                <a:gridCol w="1327242">
                  <a:extLst>
                    <a:ext uri="{9D8B030D-6E8A-4147-A177-3AD203B41FA5}">
                      <a16:colId xmlns:a16="http://schemas.microsoft.com/office/drawing/2014/main" val="1703052219"/>
                    </a:ext>
                  </a:extLst>
                </a:gridCol>
              </a:tblGrid>
              <a:tr h="66417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за шт.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Цена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4670"/>
                  </a:ext>
                </a:extLst>
              </a:tr>
              <a:tr h="4082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Ноутбук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20.000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200.000р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727422"/>
                  </a:ext>
                </a:extLst>
              </a:tr>
              <a:tr h="4082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МФУ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25.000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25.000р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83776"/>
                  </a:ext>
                </a:extLst>
              </a:tr>
              <a:tr h="4082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Проектор 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15.000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15.000р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12798"/>
                  </a:ext>
                </a:extLst>
              </a:tr>
              <a:tr h="4082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Жесткий диск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5.000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5.000р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527620"/>
                  </a:ext>
                </a:extLst>
              </a:tr>
              <a:tr h="4082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Флеш карта на 32 гб.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60.000р</a:t>
                      </a: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147476"/>
                  </a:ext>
                </a:extLst>
              </a:tr>
              <a:tr h="664171">
                <a:tc>
                  <a:txBody>
                    <a:bodyPr/>
                    <a:lstStyle/>
                    <a:p>
                      <a:pPr fontAlgn="t"/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</a:rPr>
                        <a:t>305.000р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9649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1529448"/>
            <a:ext cx="93620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6393" y="542340"/>
            <a:ext cx="25811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5771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387900" y="100890"/>
            <a:ext cx="8368200" cy="9898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sz="4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337893" y="397101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1200"/>
              </a:spcBef>
              <a:buNone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Волонтерский проект «Помощь ближнему», направленный на образование в цифровой среде.</a:t>
            </a:r>
          </a:p>
          <a:p>
            <a:pPr marL="0" lvl="0" indent="0" algn="l">
              <a:spcBef>
                <a:spcPts val="1200"/>
              </a:spcBef>
              <a:buNone/>
            </a:pPr>
            <a:r>
              <a:rPr lang="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ГБОУ школа №362 Московского района Санкт-Петербурга.</a:t>
            </a:r>
            <a:endParaRPr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4" name="Рисунок 3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1D13E892-6869-4C50-86C3-499234524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0" y="998790"/>
            <a:ext cx="4000500" cy="3145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333928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53554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0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цифрового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Санкт-Петербурге и задействованных регионах посредством обучения жителей регионов информационным технологиям, компьютерной грамотности и современным девайсам, а также работе в сети «Интернет» с дальнейшим расширением Всероссийского портала «Дорога памяти».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37894" y="128288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37894" y="814388"/>
            <a:ext cx="8368200" cy="3328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социальный опрос на выявление востребованности цифровых технологий у людей в возрасте от 45 лет и старше.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команды волонтеров, заинтересованных в цифровом </a:t>
            </a:r>
            <a:r>
              <a:rPr lang="ru-RU" sz="1400" dirty="0" err="1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волонтерстве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программу проведения занятий.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социальных партнеров оповестить жителей задействованных регионах о проводимых волонтерских мероприятия для них.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Набрать заинтересованную группу участников для реализации волонтерского проекта «Помощь ближнему».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в изучении и освещение истории своей семьи в годы Великой Отечественной войны.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Обучить участников возможностям Всероссийского портала «Дорога памяти» и ознакомить их с техническим функционалом данного портала путем проведения очной/заочной встречи.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акцию «Помним! Гордимся!», приуроченную ко Дню Победы (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https://vk.com/spb362school?w=wall-160374209_548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0000">
              <a:lnSpc>
                <a:spcPct val="150000"/>
              </a:lnSpc>
            </a:pPr>
            <a:endParaRPr lang="ru-RU" sz="1400" dirty="0">
              <a:solidFill>
                <a:schemeClr val="tx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25368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формы реализации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09522" y="1254692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исследовательские: опыты, проблемные вопросы, наблюдение; самостоятельное наблюдение; коллективное наблюдение;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наглядные: методы иллюстрации и демонстрации;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словесные: беседы, чтение литературы, консультации для волонтеров проекта и жителей  задействованных регионов, объяснения, указания, инструкции;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Формы: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познавательные занятия;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трудовая и волонтерская деятельность;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с дистанционными порталами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с историческими документами и справками</a:t>
            </a:r>
          </a:p>
          <a:p>
            <a:pPr marL="0" lvl="0" indent="450000">
              <a:lnSpc>
                <a:spcPct val="150000"/>
              </a:lnSpc>
              <a:buNone/>
            </a:pP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6405" y="2868722"/>
            <a:ext cx="4317275" cy="1534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проекта: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2022 гг.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00" y="1215671"/>
            <a:ext cx="8368200" cy="68610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проекта: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7900" y="1422040"/>
            <a:ext cx="8368200" cy="959462"/>
          </a:xfrm>
        </p:spPr>
        <p:txBody>
          <a:bodyPr/>
          <a:lstStyle/>
          <a:p>
            <a:pPr mar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методический инструментарий;</a:t>
            </a:r>
          </a:p>
          <a:p>
            <a:pPr mar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материально-техническая база (компьютерный класс, доступ в Интернет, проектор и т.д.)</a:t>
            </a:r>
            <a:r>
              <a:rPr lang="ru-RU" dirty="0"/>
              <a:t> 	</a:t>
            </a:r>
          </a:p>
          <a:p>
            <a:pPr marL="114300" indent="0" algn="ctr">
              <a:buNone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07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показатели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6A22E0-8ED4-4926-AB8B-9310CCE42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1469" y="1546154"/>
            <a:ext cx="843463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Повышенный уровень компьютерной грамотности у жителей Санкт-Петербурга и задействованных регионах в возрасте от 45 лет и старше.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Расширенный Всероссийский портал «Дорога памяти» при помощи исследовательских работ жителей задействованных регионов.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Разработанная и апробированная модель информационного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базе ГБОУ школа № 362 Московского района Санкт-Петербурга.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Реализация сетевого взаимодействия с социальными партнерами по регионам для дальнейшего масштабирования проекта.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 рекомендации по созданию внедрения информационного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образовательном учреждении.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Акция «Помним! Гордимся!», приуроченная ко Дню Победы.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E66176-7C91-4791-9B89-D87DEFC5E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7900" y="1874789"/>
            <a:ext cx="829175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Привлеченные волонтеры - 100 человек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Педагоги, курирующие деятельность волонтеров - 24 человека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участников в группе обучающихся - 10 человек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групп обучающихся - 4 группы в уч. год в одном учреждении - всего 1200 человек за год работы проекта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проведенных исследований на всероссийском портале «Дорога памяти» - 379 шт.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участников акции «Помним! Гордимся!» - 1200 человек.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задействованных регионов - 4 региона.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216362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endParaRPr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6055" y="1392320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00050" lvl="0" indent="-400050">
              <a:lnSpc>
                <a:spcPct val="150000"/>
              </a:lnSpc>
              <a:buAutoNum type="romanUcPeriod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Проведение социального опроса на выявление востребованности цифровых технологий у людей в возрасте от 45 лет и старше.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Сбор и организация команды волонтеров, заинтересованных в цифровом </a:t>
            </a:r>
            <a:r>
              <a:rPr lang="ru-RU" sz="1400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волонтерстве</a:t>
            </a:r>
            <a:endParaRPr lang="ru-RU" sz="14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 программы проводимых занятий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желания участвовать в проекте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и дальнейшая диагностика информационных знаний волонтеров.</a:t>
            </a:r>
          </a:p>
          <a:p>
            <a:pPr mar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Сбор учебной группы с целью анализа предоставляемых материалов от жителей задействованных регионов </a:t>
            </a:r>
          </a:p>
          <a:p>
            <a:pPr marL="0" indent="45000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Диагностика - определение уровня умений и знаний обучающихся по теме.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None/>
            </a:pPr>
            <a:endParaRPr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endParaRPr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00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Основной этап: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Формирование графика занятий.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 Демонстрация подготовленных материалов путем использования электронных презентаций.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Проведение акции «Помним! Гордимся!», приуроченной ко дню Памяти.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Организация исследовательской работы на изучение истории семьи обучающегося.</a:t>
            </a: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000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Заключительный этап:</a:t>
            </a:r>
          </a:p>
          <a:p>
            <a:pPr marL="0" lvl="0" indent="45000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Заполнение портала «Дорога памяти» полученной в ходе изучения информацией.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Обобщение результатов работы, их анализ, выводы.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Подготовка итогового продукта проекта.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 Тиражирование проекта и размещение информации в СМИ.</a:t>
            </a:r>
          </a:p>
          <a:p>
            <a:pPr marL="0" lvl="0" indent="0">
              <a:lnSpc>
                <a:spcPct val="150000"/>
              </a:lnSpc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826</Words>
  <Application>Microsoft Office PowerPoint</Application>
  <PresentationFormat>Экран (16:9)</PresentationFormat>
  <Paragraphs>108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Roboto</vt:lpstr>
      <vt:lpstr>Roboto Slab</vt:lpstr>
      <vt:lpstr>Times New Roman</vt:lpstr>
      <vt:lpstr>Wingdings</vt:lpstr>
      <vt:lpstr>Marina</vt:lpstr>
      <vt:lpstr>Волонтерский проекте,  направленный на образование в цифровой среде</vt:lpstr>
      <vt:lpstr>Основная цель:</vt:lpstr>
      <vt:lpstr>Задачи проекта</vt:lpstr>
      <vt:lpstr>Методы и формы реализации</vt:lpstr>
      <vt:lpstr>Ресурсное обеспечение проекта:  </vt:lpstr>
      <vt:lpstr>Качественные показатели</vt:lpstr>
      <vt:lpstr>Количественные показатели</vt:lpstr>
      <vt:lpstr>Этапы реализации проекта</vt:lpstr>
      <vt:lpstr>Этапы реализации проекта</vt:lpstr>
      <vt:lpstr>Мультипликативность  и перспективы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образовательный проект по краеведению</dc:title>
  <dc:creator>Мария-Валерия Малакуцкая</dc:creator>
  <cp:lastModifiedBy>Малакуцкая Мария-Валерия Владимировна</cp:lastModifiedBy>
  <cp:revision>19</cp:revision>
  <dcterms:modified xsi:type="dcterms:W3CDTF">2020-04-23T22:19:54Z</dcterms:modified>
</cp:coreProperties>
</file>