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66" r:id="rId4"/>
    <p:sldId id="268" r:id="rId5"/>
    <p:sldId id="269" r:id="rId6"/>
    <p:sldId id="258" r:id="rId7"/>
    <p:sldId id="257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24.05.2023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24.05.2023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vk.com/club191930878?w=wall-191930878_1315%2Fall" TargetMode="External"/><Relationship Id="rId3" Type="http://schemas.openxmlformats.org/officeDocument/2006/relationships/hyperlink" Target="https://vk.com/club191930878?w=wall-191930878_1367%2Fall" TargetMode="External"/><Relationship Id="rId7" Type="http://schemas.openxmlformats.org/officeDocument/2006/relationships/hyperlink" Target="https://vk.com/club191930878?w=wall-191930878_1323%2Fall" TargetMode="External"/><Relationship Id="rId12" Type="http://schemas.openxmlformats.org/officeDocument/2006/relationships/hyperlink" Target="https://vk.com/club191930878?w=wall-191930878_1144%2Fall" TargetMode="External"/><Relationship Id="rId2" Type="http://schemas.openxmlformats.org/officeDocument/2006/relationships/hyperlink" Target="https://vk.com/club191930878?w=wall-191930878_1381%2Fal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k.com/club191930878?w=wall-191930878_1330%2Fall" TargetMode="External"/><Relationship Id="rId11" Type="http://schemas.openxmlformats.org/officeDocument/2006/relationships/hyperlink" Target="https://vk.com/club191930878?w=wall-191930878_1152%2Fall" TargetMode="External"/><Relationship Id="rId5" Type="http://schemas.openxmlformats.org/officeDocument/2006/relationships/hyperlink" Target="https://vk.com/club191930878?w=wall-191930878_1364%2Fall" TargetMode="External"/><Relationship Id="rId10" Type="http://schemas.openxmlformats.org/officeDocument/2006/relationships/hyperlink" Target="https://vk.com/club191930878?w=wall-191930878_1263%2Fall" TargetMode="External"/><Relationship Id="rId4" Type="http://schemas.openxmlformats.org/officeDocument/2006/relationships/hyperlink" Target="https://vk.com/club191930878?w=wall-191930878_1365%2Fall" TargetMode="External"/><Relationship Id="rId9" Type="http://schemas.openxmlformats.org/officeDocument/2006/relationships/hyperlink" Target="https://vk.com/club191930878?w=wall-191930878_1307%2Fal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1142984"/>
            <a:ext cx="7406640" cy="1472184"/>
          </a:xfrm>
        </p:spPr>
        <p:txBody>
          <a:bodyPr>
            <a:noAutofit/>
          </a:bodyPr>
          <a:lstStyle/>
          <a:p>
            <a:r>
              <a:rPr lang="ru-RU" sz="3600" dirty="0" smtClean="0"/>
              <a:t>Школьный волонтёрский центр «Лучи надежды» </a:t>
            </a:r>
            <a:br>
              <a:rPr lang="ru-RU" sz="3600" dirty="0" smtClean="0"/>
            </a:br>
            <a:r>
              <a:rPr lang="ru-RU" sz="3600" dirty="0" smtClean="0"/>
              <a:t>МБОУ Погроминская СОШ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2500306"/>
            <a:ext cx="740664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РОО\Desktop\воонтнры\2023-04-12_11-10-1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7" y="2857496"/>
            <a:ext cx="4336605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14290"/>
            <a:ext cx="7855270" cy="11430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Ветераны и историческая память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357298"/>
            <a:ext cx="7498080" cy="4800600"/>
          </a:xfrm>
        </p:spPr>
        <p:txBody>
          <a:bodyPr/>
          <a:lstStyle/>
          <a:p>
            <a:r>
              <a:rPr lang="ru-RU" dirty="0" smtClean="0"/>
              <a:t>Социальное проектирование</a:t>
            </a:r>
            <a:endParaRPr lang="ru-RU" dirty="0"/>
          </a:p>
        </p:txBody>
      </p:sp>
      <p:pic>
        <p:nvPicPr>
          <p:cNvPr id="4" name="Picture 2" descr="C:\Users\РОО\Desktop\воонтнры\2023-04-12_11-10-1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214290"/>
            <a:ext cx="1790289" cy="1445102"/>
          </a:xfrm>
          <a:prstGeom prst="rect">
            <a:avLst/>
          </a:prstGeom>
          <a:noFill/>
        </p:spPr>
      </p:pic>
      <p:pic>
        <p:nvPicPr>
          <p:cNvPr id="6" name="Picture 3" descr="F:\2017-2020\DCIM\101MSDCF\DCIM\101MSDCF\DSC057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2000240"/>
            <a:ext cx="5286412" cy="39646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un9-65.userapi.com/impg/O84WVTVRTSYHUj8uohJg1AE7Dn8zqD2WaSMT5Q/3hVrTsyJUc8.jpg?size=1280x720&amp;quality=95&amp;sign=3cfb0836e225d279b006c7359c8302ab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3183683"/>
            <a:ext cx="5143536" cy="289323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Велопробег «Крылья Победы</a:t>
            </a:r>
            <a:r>
              <a:rPr lang="ru-RU" sz="3200" dirty="0" smtClean="0"/>
              <a:t>», проходит ежегодно 1 мая</a:t>
            </a:r>
            <a:endParaRPr lang="ru-RU" sz="3200" dirty="0"/>
          </a:p>
        </p:txBody>
      </p:sp>
      <p:pic>
        <p:nvPicPr>
          <p:cNvPr id="4" name="Picture 2" descr="C:\Users\РОО\Desktop\воонтнры\2023-04-12_11-10-1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1357298"/>
            <a:ext cx="1593039" cy="1285884"/>
          </a:xfrm>
          <a:prstGeom prst="rect">
            <a:avLst/>
          </a:prstGeom>
          <a:noFill/>
        </p:spPr>
      </p:pic>
      <p:pic>
        <p:nvPicPr>
          <p:cNvPr id="6" name="Picture 2" descr="C:\Users\РОО\Downloads\IMG-20210512-WA0011.jpg"/>
          <p:cNvPicPr>
            <a:picLocks noChangeAspect="1" noChangeArrowheads="1"/>
          </p:cNvPicPr>
          <p:nvPr/>
        </p:nvPicPr>
        <p:blipFill>
          <a:blip r:embed="rId4"/>
          <a:srcRect t="32479"/>
          <a:stretch>
            <a:fillRect/>
          </a:stretch>
        </p:blipFill>
        <p:spPr bwMode="auto">
          <a:xfrm>
            <a:off x="1214414" y="1285860"/>
            <a:ext cx="3357586" cy="3029063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Акция «Георгиевская лента</a:t>
            </a:r>
            <a:r>
              <a:rPr lang="ru-RU" sz="3200" dirty="0" smtClean="0"/>
              <a:t>», проходит ежегодно с 20 апреля по 9 мая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1714488"/>
            <a:ext cx="7498080" cy="4800600"/>
          </a:xfrm>
        </p:spPr>
        <p:txBody>
          <a:bodyPr>
            <a:normAutofit/>
          </a:bodyPr>
          <a:lstStyle/>
          <a:p>
            <a:endParaRPr lang="ru-RU" sz="2400" dirty="0"/>
          </a:p>
        </p:txBody>
      </p:sp>
      <p:pic>
        <p:nvPicPr>
          <p:cNvPr id="4" name="Picture 2" descr="C:\Users\РОО\Desktop\воонтнры\2023-04-12_11-10-1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1643050"/>
            <a:ext cx="1593039" cy="1285884"/>
          </a:xfrm>
          <a:prstGeom prst="rect">
            <a:avLst/>
          </a:prstGeom>
          <a:noFill/>
        </p:spPr>
      </p:pic>
      <p:pic>
        <p:nvPicPr>
          <p:cNvPr id="4098" name="Picture 2" descr="https://sun9-8.userapi.com/impg/0momb55nd76RzYtbT9OuNH_3a2hFilb6K6wV9w/EGN5KoAbSIk.jpg?size=810x1080&amp;quality=95&amp;sign=e6dc9ac9c5d8f3a305cb0b2f2e5b43d2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571612"/>
            <a:ext cx="2500330" cy="3333773"/>
          </a:xfrm>
          <a:prstGeom prst="rect">
            <a:avLst/>
          </a:prstGeom>
          <a:noFill/>
        </p:spPr>
      </p:pic>
      <p:pic>
        <p:nvPicPr>
          <p:cNvPr id="4100" name="Picture 4" descr="https://sun9-22.userapi.com/impg/7GYmVhI_QmQcAwvgr_lN1xqP-LaZo2dsrwSLyg/mZDYEqLE0_E.jpg?size=810x1080&amp;quality=95&amp;sign=9e03377b5aa46e6e7f5ae26eba2a0908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3143248"/>
            <a:ext cx="2303875" cy="3071834"/>
          </a:xfrm>
          <a:prstGeom prst="rect">
            <a:avLst/>
          </a:prstGeom>
          <a:noFill/>
        </p:spPr>
      </p:pic>
      <p:pic>
        <p:nvPicPr>
          <p:cNvPr id="4102" name="Picture 6" descr="https://sun9-25.userapi.com/impg/uvYLMSA3LNjrxZjXOXawrTuBlYiD6MonddGnXg/yJc-W9wJr6U.jpg?size=810x1080&amp;quality=95&amp;sign=b7bf2106a7bdd21ca59f0a90f29eb35d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1643050"/>
            <a:ext cx="2518189" cy="335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Акция «Ты не один</a:t>
            </a:r>
            <a:r>
              <a:rPr lang="ru-RU" sz="3200" dirty="0" smtClean="0"/>
              <a:t>», проходит ежегодно весной и осенью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2800" dirty="0"/>
          </a:p>
        </p:txBody>
      </p:sp>
      <p:pic>
        <p:nvPicPr>
          <p:cNvPr id="4" name="Picture 2" descr="C:\Users\РОО\Desktop\воонтнры\2023-04-12_11-10-1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1142984"/>
            <a:ext cx="2286016" cy="1845248"/>
          </a:xfrm>
          <a:prstGeom prst="rect">
            <a:avLst/>
          </a:prstGeom>
          <a:noFill/>
        </p:spPr>
      </p:pic>
      <p:pic>
        <p:nvPicPr>
          <p:cNvPr id="3074" name="Picture 2" descr="https://sun1-56.userapi.com/impg/gtXgzeDP6hVil9ArzdKsIhLY-EjjnJZgP_5ROA/w7FfDN56PV0.jpg?size=1280x720&amp;quality=95&amp;sign=2730aade87cd9aa20e7e7584769de619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357298"/>
            <a:ext cx="4064028" cy="2286016"/>
          </a:xfrm>
          <a:prstGeom prst="rect">
            <a:avLst/>
          </a:prstGeom>
          <a:noFill/>
        </p:spPr>
      </p:pic>
      <p:pic>
        <p:nvPicPr>
          <p:cNvPr id="3076" name="Picture 4" descr="https://sun9-61.userapi.com/impg/nEB2YZeY2OQZ2Y5T6iD1pMnfiCB2RuhmVF-Qmg/y_pHkTONOPE.jpg?size=1280x720&amp;quality=95&amp;sign=b8576a9205af0b84a9af048c4dd2c43d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3071810"/>
            <a:ext cx="4416957" cy="2484539"/>
          </a:xfrm>
          <a:prstGeom prst="rect">
            <a:avLst/>
          </a:prstGeom>
          <a:noFill/>
        </p:spPr>
      </p:pic>
      <p:pic>
        <p:nvPicPr>
          <p:cNvPr id="3078" name="Picture 6" descr="https://sun9-70.userapi.com/impg/CJ0iRLX99V1QlXBDEpQz1ngqrhY2h7wVdcassg/scv1_Cxpu_Y.jpg?size=1280x720&amp;quality=95&amp;sign=6bbb026ee88773f026334af535c66a71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3857628"/>
            <a:ext cx="3583513" cy="2015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Акция «Помоги храму</a:t>
            </a:r>
            <a:r>
              <a:rPr lang="ru-RU" sz="3200" dirty="0" smtClean="0"/>
              <a:t>», апрель 2023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5920" y="1714488"/>
            <a:ext cx="7498080" cy="48006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Picture 2" descr="C:\Users\РОО\Desktop\воонтнры\2023-04-12_11-10-1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1857364"/>
            <a:ext cx="1593039" cy="1285884"/>
          </a:xfrm>
          <a:prstGeom prst="rect">
            <a:avLst/>
          </a:prstGeom>
          <a:noFill/>
        </p:spPr>
      </p:pic>
      <p:pic>
        <p:nvPicPr>
          <p:cNvPr id="2050" name="Picture 2" descr="https://sun9-18.userapi.com/impg/qiHXcmHRrCtAkOaZ1JiCLQlTb79pv7PEOp4ZYw/CdyuA9lgFAo.jpg?size=1280x720&amp;quality=95&amp;sign=1c4ecd56846834d541e6ea3c845151b3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285860"/>
            <a:ext cx="5215420" cy="2933674"/>
          </a:xfrm>
          <a:prstGeom prst="rect">
            <a:avLst/>
          </a:prstGeom>
          <a:noFill/>
        </p:spPr>
      </p:pic>
      <p:pic>
        <p:nvPicPr>
          <p:cNvPr id="2052" name="Picture 4" descr="https://sun9-12.userapi.com/impg/u9fpf2BTotLxwgsBDqqCv6PsLIbihGb3_Rcppw/walVaLMRjmA.jpg?size=1280x720&amp;quality=95&amp;sign=889ae9b3077ea81fef620aa0f57ee202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4000504"/>
            <a:ext cx="4643470" cy="26119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Ссылки на мероприятия ШВЦ: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sz="1800" dirty="0" smtClean="0"/>
              <a:t>Акция «Трудовой десант»</a:t>
            </a:r>
          </a:p>
          <a:p>
            <a:pPr>
              <a:buNone/>
            </a:pPr>
            <a:r>
              <a:rPr lang="en-US" sz="1800" dirty="0" smtClean="0">
                <a:hlinkClick r:id="rId2"/>
              </a:rPr>
              <a:t>https</a:t>
            </a:r>
            <a:r>
              <a:rPr lang="en-US" sz="1800" dirty="0" smtClean="0">
                <a:hlinkClick r:id="rId2"/>
              </a:rPr>
              <a:t>://vk.com/club191930878?w=wall-191930878_1381%2Fall</a:t>
            </a:r>
            <a:r>
              <a:rPr lang="ru-RU" sz="1800" dirty="0" smtClean="0"/>
              <a:t> ;</a:t>
            </a:r>
          </a:p>
          <a:p>
            <a:pPr>
              <a:buNone/>
            </a:pPr>
            <a:r>
              <a:rPr lang="ru-RU" sz="1800" dirty="0" smtClean="0"/>
              <a:t>Акции, посвященные Великой Победе</a:t>
            </a:r>
            <a:endParaRPr lang="ru-RU" sz="1800" dirty="0" smtClean="0">
              <a:hlinkClick r:id="rId3"/>
            </a:endParaRPr>
          </a:p>
          <a:p>
            <a:pPr>
              <a:buNone/>
            </a:pPr>
            <a:r>
              <a:rPr lang="en-US" sz="1800" dirty="0" smtClean="0">
                <a:hlinkClick r:id="rId3"/>
              </a:rPr>
              <a:t>https</a:t>
            </a:r>
            <a:r>
              <a:rPr lang="en-US" sz="1800" dirty="0" smtClean="0">
                <a:hlinkClick r:id="rId3"/>
              </a:rPr>
              <a:t>://</a:t>
            </a:r>
            <a:r>
              <a:rPr lang="en-US" sz="1800" dirty="0" smtClean="0">
                <a:hlinkClick r:id="rId3"/>
              </a:rPr>
              <a:t>vk.com/club191930878?w=wall-191930878_1367%2Fall</a:t>
            </a:r>
            <a:r>
              <a:rPr lang="ru-RU" sz="1800" dirty="0" smtClean="0"/>
              <a:t> ;</a:t>
            </a:r>
          </a:p>
          <a:p>
            <a:pPr>
              <a:buNone/>
            </a:pPr>
            <a:r>
              <a:rPr lang="ru-RU" sz="1800" dirty="0" smtClean="0"/>
              <a:t>Операция «Рассвет»</a:t>
            </a:r>
          </a:p>
          <a:p>
            <a:pPr>
              <a:buNone/>
            </a:pPr>
            <a:r>
              <a:rPr lang="en-US" sz="1800" dirty="0" smtClean="0">
                <a:hlinkClick r:id="rId4"/>
              </a:rPr>
              <a:t>https://</a:t>
            </a:r>
            <a:r>
              <a:rPr lang="en-US" sz="1800" dirty="0" smtClean="0">
                <a:hlinkClick r:id="rId4"/>
              </a:rPr>
              <a:t>vk.com/club191930878?w=wall-191930878_1365%2Fall</a:t>
            </a:r>
            <a:r>
              <a:rPr lang="ru-RU" sz="1800" dirty="0" smtClean="0"/>
              <a:t> ;</a:t>
            </a:r>
          </a:p>
          <a:p>
            <a:pPr>
              <a:buNone/>
            </a:pPr>
            <a:r>
              <a:rPr lang="ru-RU" sz="1800" dirty="0" smtClean="0"/>
              <a:t>Акция «Обелиск»</a:t>
            </a:r>
          </a:p>
          <a:p>
            <a:pPr>
              <a:buNone/>
            </a:pPr>
            <a:r>
              <a:rPr lang="en-US" sz="1800" dirty="0" smtClean="0">
                <a:hlinkClick r:id="rId5"/>
              </a:rPr>
              <a:t>https://</a:t>
            </a:r>
            <a:r>
              <a:rPr lang="en-US" sz="1800" dirty="0" smtClean="0">
                <a:hlinkClick r:id="rId5"/>
              </a:rPr>
              <a:t>vk.com/club191930878?w=wall-191930878_1364%2Fall</a:t>
            </a:r>
            <a:r>
              <a:rPr lang="ru-RU" sz="1800" dirty="0" smtClean="0"/>
              <a:t> ;</a:t>
            </a:r>
          </a:p>
          <a:p>
            <a:pPr>
              <a:buNone/>
            </a:pPr>
            <a:r>
              <a:rPr lang="ru-RU" sz="1800" dirty="0" smtClean="0"/>
              <a:t>Акция «Помоги храму»</a:t>
            </a:r>
          </a:p>
          <a:p>
            <a:pPr>
              <a:buNone/>
            </a:pPr>
            <a:r>
              <a:rPr lang="en-US" sz="1800" dirty="0" smtClean="0">
                <a:hlinkClick r:id="rId6"/>
              </a:rPr>
              <a:t>https://</a:t>
            </a:r>
            <a:r>
              <a:rPr lang="en-US" sz="1800" dirty="0" smtClean="0">
                <a:hlinkClick r:id="rId6"/>
              </a:rPr>
              <a:t>vk.com/club191930878?w=wall-191930878_1330%2Fall</a:t>
            </a:r>
            <a:r>
              <a:rPr lang="ru-RU" sz="1800" dirty="0" smtClean="0"/>
              <a:t> ;</a:t>
            </a:r>
          </a:p>
          <a:p>
            <a:pPr>
              <a:buNone/>
            </a:pPr>
            <a:r>
              <a:rPr lang="ru-RU" sz="1800" dirty="0" smtClean="0"/>
              <a:t>Акция «Ты не один»</a:t>
            </a:r>
          </a:p>
          <a:p>
            <a:pPr>
              <a:buNone/>
            </a:pPr>
            <a:r>
              <a:rPr lang="en-US" sz="1800" dirty="0" smtClean="0">
                <a:hlinkClick r:id="rId7"/>
              </a:rPr>
              <a:t>https://</a:t>
            </a:r>
            <a:r>
              <a:rPr lang="en-US" sz="1800" dirty="0" smtClean="0">
                <a:hlinkClick r:id="rId7"/>
              </a:rPr>
              <a:t>vk.com/club191930878?w=wall-191930878_1323%2Fall</a:t>
            </a:r>
            <a:r>
              <a:rPr lang="ru-RU" sz="1800" dirty="0" smtClean="0"/>
              <a:t> ;</a:t>
            </a:r>
          </a:p>
          <a:p>
            <a:pPr>
              <a:buNone/>
            </a:pPr>
            <a:r>
              <a:rPr lang="ru-RU" sz="1800" dirty="0" smtClean="0"/>
              <a:t>Большие волонтерские игры</a:t>
            </a:r>
          </a:p>
          <a:p>
            <a:pPr>
              <a:buNone/>
            </a:pPr>
            <a:r>
              <a:rPr lang="en-US" sz="1800" dirty="0" smtClean="0">
                <a:hlinkClick r:id="rId8"/>
              </a:rPr>
              <a:t>https://</a:t>
            </a:r>
            <a:r>
              <a:rPr lang="en-US" sz="1800" dirty="0" smtClean="0">
                <a:hlinkClick r:id="rId8"/>
              </a:rPr>
              <a:t>vk.com/club191930878?w=wall-191930878_1315%2Fall</a:t>
            </a:r>
            <a:r>
              <a:rPr lang="ru-RU" sz="1800" dirty="0" smtClean="0"/>
              <a:t> ;</a:t>
            </a:r>
          </a:p>
          <a:p>
            <a:pPr>
              <a:buNone/>
            </a:pPr>
            <a:r>
              <a:rPr lang="ru-RU" sz="1800" dirty="0" smtClean="0"/>
              <a:t>Мероприятия в рамках Недели финансовой грамотности</a:t>
            </a:r>
          </a:p>
          <a:p>
            <a:pPr>
              <a:buNone/>
            </a:pPr>
            <a:r>
              <a:rPr lang="en-US" sz="1800" dirty="0" smtClean="0">
                <a:hlinkClick r:id="rId9"/>
              </a:rPr>
              <a:t>https://</a:t>
            </a:r>
            <a:r>
              <a:rPr lang="en-US" sz="1800" dirty="0" smtClean="0">
                <a:hlinkClick r:id="rId9"/>
              </a:rPr>
              <a:t>vk.com/club191930878?w=wall-191930878_1307%2Fall</a:t>
            </a:r>
            <a:r>
              <a:rPr lang="ru-RU" sz="1800" dirty="0" smtClean="0"/>
              <a:t> ;</a:t>
            </a:r>
          </a:p>
          <a:p>
            <a:pPr>
              <a:buNone/>
            </a:pPr>
            <a:r>
              <a:rPr lang="ru-RU" sz="1800" dirty="0" smtClean="0"/>
              <a:t>Акция «Сообщи, где торгуют смертью»</a:t>
            </a:r>
          </a:p>
          <a:p>
            <a:pPr>
              <a:buNone/>
            </a:pPr>
            <a:r>
              <a:rPr lang="en-US" sz="1800" dirty="0" smtClean="0">
                <a:hlinkClick r:id="rId10"/>
              </a:rPr>
              <a:t>https://</a:t>
            </a:r>
            <a:r>
              <a:rPr lang="en-US" sz="1800" dirty="0" smtClean="0">
                <a:hlinkClick r:id="rId10"/>
              </a:rPr>
              <a:t>vk.com/club191930878?w=wall-191930878_1263%2Fall</a:t>
            </a:r>
            <a:r>
              <a:rPr lang="ru-RU" sz="1800" dirty="0" smtClean="0"/>
              <a:t> ;</a:t>
            </a:r>
          </a:p>
          <a:p>
            <a:pPr>
              <a:buNone/>
            </a:pPr>
            <a:r>
              <a:rPr lang="ru-RU" sz="1800" dirty="0" smtClean="0"/>
              <a:t>Акция «Своих не бросаем!»</a:t>
            </a:r>
          </a:p>
          <a:p>
            <a:pPr>
              <a:buNone/>
            </a:pPr>
            <a:r>
              <a:rPr lang="en-US" sz="1800" dirty="0" smtClean="0">
                <a:hlinkClick r:id="rId11"/>
              </a:rPr>
              <a:t>https://</a:t>
            </a:r>
            <a:r>
              <a:rPr lang="en-US" sz="1800" dirty="0" smtClean="0">
                <a:hlinkClick r:id="rId11"/>
              </a:rPr>
              <a:t>vk.com/club191930878?w=wall-191930878_1152%2Fall</a:t>
            </a:r>
            <a:r>
              <a:rPr lang="ru-RU" sz="1800" dirty="0" smtClean="0"/>
              <a:t> ;</a:t>
            </a:r>
          </a:p>
          <a:p>
            <a:pPr>
              <a:buNone/>
            </a:pPr>
            <a:r>
              <a:rPr lang="en-US" sz="1800" dirty="0" smtClean="0">
                <a:hlinkClick r:id="rId12"/>
              </a:rPr>
              <a:t>https://</a:t>
            </a:r>
            <a:r>
              <a:rPr lang="en-US" sz="1800" dirty="0" smtClean="0">
                <a:hlinkClick r:id="rId12"/>
              </a:rPr>
              <a:t>vk.com/club191930878?w=wall-191930878_1144%2Fall</a:t>
            </a:r>
            <a:r>
              <a:rPr lang="ru-RU" sz="1800" dirty="0" smtClean="0"/>
              <a:t> ;</a:t>
            </a:r>
          </a:p>
          <a:p>
            <a:pPr>
              <a:buNone/>
            </a:pPr>
            <a:endParaRPr lang="ru-RU" sz="1800" dirty="0" smtClean="0"/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857232"/>
            <a:ext cx="7572428" cy="571504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   МБОУ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Погроминская СОШ – это школа, которая ставит своей целью не просто предоставление образовательных услуг ученикам, но и развитие сообщества, привлечение родителей и жителей к решению социальных и других проблем, стоящих как перед школой, так и перед сообществом села Погромное. Одним из модулей программы воспитания школы является модуль "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</a:rPr>
              <a:t>Волонтерство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". На базе школы с 2017 года действует волонтерский отряд. В марте 2023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года создан школьный волонтерский центр «Лучи надежды», как структурное подразделение школы. ШВ центр зарегистрирован на платформе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Dobro.ru. </a:t>
            </a:r>
          </a:p>
          <a:p>
            <a:pPr>
              <a:buNone/>
            </a:pPr>
            <a:endParaRPr lang="ru-RU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    Залогом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успеха деятельности 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школьного волонтерского центра 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"Лучи надежды" является сотрудничество семьи и школы, социума, социальных партнеров, начиная с младшего школьного возраста.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642918"/>
            <a:ext cx="7498080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Руководитель ШВЦ:</a:t>
            </a:r>
            <a:br>
              <a:rPr lang="ru-RU" sz="3200" dirty="0" smtClean="0"/>
            </a:br>
            <a:r>
              <a:rPr lang="ru-RU" sz="3200" dirty="0" err="1" smtClean="0"/>
              <a:t>Рахматулина</a:t>
            </a:r>
            <a:r>
              <a:rPr lang="ru-RU" sz="3200" dirty="0" smtClean="0"/>
              <a:t> Елена </a:t>
            </a:r>
            <a:r>
              <a:rPr lang="ru-RU" sz="3200" dirty="0" err="1" smtClean="0"/>
              <a:t>Рафаэльевна</a:t>
            </a:r>
            <a:r>
              <a:rPr lang="ru-RU" sz="3200" dirty="0" smtClean="0"/>
              <a:t>, должность – советник директора по воспитанию и взаимодействию с ОО</a:t>
            </a:r>
            <a:endParaRPr lang="ru-RU" sz="3200" dirty="0"/>
          </a:p>
        </p:txBody>
      </p:sp>
      <p:pic>
        <p:nvPicPr>
          <p:cNvPr id="4" name="Содержимое 3" descr="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28992" y="2500306"/>
            <a:ext cx="2786082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Информация о команде: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Лидеры – волонтеры:</a:t>
            </a:r>
          </a:p>
          <a:p>
            <a:r>
              <a:rPr lang="ru-RU" dirty="0" smtClean="0"/>
              <a:t>1. </a:t>
            </a:r>
            <a:r>
              <a:rPr lang="ru-RU" dirty="0" err="1" smtClean="0"/>
              <a:t>Рахматулина</a:t>
            </a:r>
            <a:r>
              <a:rPr lang="ru-RU" dirty="0" smtClean="0"/>
              <a:t> Земфира;</a:t>
            </a:r>
          </a:p>
          <a:p>
            <a:r>
              <a:rPr lang="ru-RU" dirty="0" smtClean="0"/>
              <a:t>2. Малютина Марина;</a:t>
            </a:r>
          </a:p>
          <a:p>
            <a:r>
              <a:rPr lang="ru-RU" dirty="0" smtClean="0"/>
              <a:t>3. </a:t>
            </a:r>
            <a:r>
              <a:rPr lang="ru-RU" dirty="0" err="1" smtClean="0"/>
              <a:t>Евстратьева</a:t>
            </a:r>
            <a:r>
              <a:rPr lang="ru-RU" dirty="0" smtClean="0"/>
              <a:t> Арина;</a:t>
            </a:r>
          </a:p>
          <a:p>
            <a:r>
              <a:rPr lang="ru-RU" dirty="0" smtClean="0"/>
              <a:t>4. </a:t>
            </a:r>
            <a:r>
              <a:rPr lang="ru-RU" dirty="0" err="1" smtClean="0"/>
              <a:t>Евстратьев</a:t>
            </a:r>
            <a:r>
              <a:rPr lang="ru-RU" dirty="0" smtClean="0"/>
              <a:t> Евгений;</a:t>
            </a:r>
          </a:p>
          <a:p>
            <a:r>
              <a:rPr lang="ru-RU" dirty="0" smtClean="0"/>
              <a:t>5. Меньших </a:t>
            </a:r>
            <a:r>
              <a:rPr lang="ru-RU" dirty="0" smtClean="0"/>
              <a:t>Т</a:t>
            </a:r>
            <a:r>
              <a:rPr lang="ru-RU" dirty="0" smtClean="0"/>
              <a:t>атьяна;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Информация о команде: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92500" lnSpcReduction="10000"/>
          </a:bodyPr>
          <a:lstStyle/>
          <a:p>
            <a:r>
              <a:rPr lang="ru-RU" dirty="0" smtClean="0"/>
              <a:t>Члены ШВЦ «Лучи надежды</a:t>
            </a:r>
            <a:r>
              <a:rPr lang="ru-RU" dirty="0" smtClean="0"/>
              <a:t>»:</a:t>
            </a:r>
          </a:p>
          <a:p>
            <a:r>
              <a:rPr lang="ru-RU" sz="1900" dirty="0" smtClean="0"/>
              <a:t>Симонов Дмитрий – 5 класс;</a:t>
            </a:r>
          </a:p>
          <a:p>
            <a:r>
              <a:rPr lang="ru-RU" sz="1900" dirty="0" smtClean="0"/>
              <a:t>Раскина Екатерина – 5 класс;</a:t>
            </a:r>
          </a:p>
          <a:p>
            <a:r>
              <a:rPr lang="ru-RU" sz="1900" dirty="0" smtClean="0"/>
              <a:t>Давыдова Алиса – 5 класс;</a:t>
            </a:r>
          </a:p>
          <a:p>
            <a:r>
              <a:rPr lang="ru-RU" sz="1900" dirty="0" smtClean="0"/>
              <a:t>Путина Светлана – 5 класс;</a:t>
            </a:r>
          </a:p>
          <a:p>
            <a:r>
              <a:rPr lang="ru-RU" sz="1900" dirty="0" err="1" smtClean="0"/>
              <a:t>Рахматулина</a:t>
            </a:r>
            <a:r>
              <a:rPr lang="ru-RU" sz="1900" dirty="0" smtClean="0"/>
              <a:t> Зарина – 5 класс;</a:t>
            </a:r>
          </a:p>
          <a:p>
            <a:r>
              <a:rPr lang="ru-RU" sz="1900" dirty="0" smtClean="0"/>
              <a:t>Родькин Глеб – 5 класс;</a:t>
            </a:r>
          </a:p>
          <a:p>
            <a:r>
              <a:rPr lang="ru-RU" sz="1900" dirty="0" err="1" smtClean="0"/>
              <a:t>Семыкина</a:t>
            </a:r>
            <a:r>
              <a:rPr lang="ru-RU" sz="1900" dirty="0" smtClean="0"/>
              <a:t> Ирина – 6 класс;</a:t>
            </a:r>
          </a:p>
          <a:p>
            <a:r>
              <a:rPr lang="ru-RU" sz="1900" dirty="0" smtClean="0"/>
              <a:t>Гусев Иван – 6 класс;</a:t>
            </a:r>
          </a:p>
          <a:p>
            <a:r>
              <a:rPr lang="ru-RU" sz="1900" dirty="0" err="1" smtClean="0"/>
              <a:t>Невзорова</a:t>
            </a:r>
            <a:r>
              <a:rPr lang="ru-RU" sz="1900" dirty="0" smtClean="0"/>
              <a:t> Ксения – 6 класс;</a:t>
            </a:r>
          </a:p>
          <a:p>
            <a:r>
              <a:rPr lang="ru-RU" sz="1900" dirty="0" smtClean="0"/>
              <a:t>Беляева Александра – 6 класс;</a:t>
            </a:r>
          </a:p>
          <a:p>
            <a:r>
              <a:rPr lang="ru-RU" sz="1900" dirty="0" err="1" smtClean="0"/>
              <a:t>Сафиулина</a:t>
            </a:r>
            <a:r>
              <a:rPr lang="ru-RU" sz="1900" dirty="0" smtClean="0"/>
              <a:t> Диана – 6 класс;</a:t>
            </a:r>
          </a:p>
          <a:p>
            <a:r>
              <a:rPr lang="ru-RU" sz="1900" dirty="0" err="1" smtClean="0"/>
              <a:t>Газизова</a:t>
            </a:r>
            <a:r>
              <a:rPr lang="ru-RU" sz="1900" dirty="0" smtClean="0"/>
              <a:t> </a:t>
            </a:r>
            <a:r>
              <a:rPr lang="ru-RU" sz="1900" dirty="0" smtClean="0"/>
              <a:t>А</a:t>
            </a:r>
            <a:r>
              <a:rPr lang="ru-RU" sz="1900" dirty="0" smtClean="0"/>
              <a:t>лина – 7 класс;</a:t>
            </a:r>
          </a:p>
          <a:p>
            <a:r>
              <a:rPr lang="ru-RU" sz="1900" dirty="0" smtClean="0"/>
              <a:t>Беляева Ольга – 7 класс:</a:t>
            </a:r>
          </a:p>
          <a:p>
            <a:r>
              <a:rPr lang="ru-RU" sz="1900" dirty="0" err="1" smtClean="0"/>
              <a:t>Султумова</a:t>
            </a:r>
            <a:r>
              <a:rPr lang="ru-RU" sz="1900" dirty="0" smtClean="0"/>
              <a:t> Милана – 7 класс;</a:t>
            </a:r>
          </a:p>
          <a:p>
            <a:r>
              <a:rPr lang="ru-RU" sz="1900" dirty="0" smtClean="0"/>
              <a:t>Калугина Наталья – 7 класс;</a:t>
            </a:r>
          </a:p>
          <a:p>
            <a:r>
              <a:rPr lang="ru-RU" sz="1900" dirty="0" err="1" smtClean="0"/>
              <a:t>Орешникова</a:t>
            </a:r>
            <a:r>
              <a:rPr lang="ru-RU" sz="1900" dirty="0" smtClean="0"/>
              <a:t> Светлана – 8 класс;</a:t>
            </a:r>
          </a:p>
          <a:p>
            <a:r>
              <a:rPr lang="ru-RU" sz="1900" dirty="0" smtClean="0"/>
              <a:t>Путина Екатерина – 8 класс;</a:t>
            </a:r>
          </a:p>
          <a:p>
            <a:r>
              <a:rPr lang="ru-RU" sz="1900" dirty="0" smtClean="0"/>
              <a:t>Шубина Татьяна – 9 класс;</a:t>
            </a:r>
          </a:p>
          <a:p>
            <a:r>
              <a:rPr lang="ru-RU" sz="1900" dirty="0" err="1" smtClean="0"/>
              <a:t>Щербовских</a:t>
            </a:r>
            <a:r>
              <a:rPr lang="ru-RU" sz="1900" dirty="0" smtClean="0"/>
              <a:t> Алина – 9 класс;</a:t>
            </a:r>
          </a:p>
          <a:p>
            <a:r>
              <a:rPr lang="ru-RU" sz="1900" dirty="0" smtClean="0"/>
              <a:t>Ибрагимова </a:t>
            </a:r>
            <a:r>
              <a:rPr lang="ru-RU" sz="1900" dirty="0" err="1" smtClean="0"/>
              <a:t>Карина</a:t>
            </a:r>
            <a:r>
              <a:rPr lang="ru-RU" sz="1900" dirty="0" smtClean="0"/>
              <a:t> – 10 класс;</a:t>
            </a:r>
          </a:p>
          <a:p>
            <a:r>
              <a:rPr lang="ru-RU" sz="1900" dirty="0" smtClean="0"/>
              <a:t>Раскина Анастасия – 11 класс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14290"/>
            <a:ext cx="7498080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Акции: «Бессмертный полк»; «Вальс </a:t>
            </a:r>
            <a:r>
              <a:rPr lang="ru-RU" sz="2800" dirty="0" smtClean="0"/>
              <a:t>Победы</a:t>
            </a:r>
            <a:r>
              <a:rPr lang="ru-RU" sz="2800" dirty="0" smtClean="0"/>
              <a:t>», «Рассвет» проводятся ежегодно 9 мая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285860"/>
            <a:ext cx="7498080" cy="4800600"/>
          </a:xfrm>
        </p:spPr>
        <p:txBody>
          <a:bodyPr/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Ветераны и историческая память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Picture 2" descr="C:\Users\РОО\Desktop\воонтнры\2023-04-12_11-10-1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3335" y="5143512"/>
            <a:ext cx="1750665" cy="1413118"/>
          </a:xfrm>
          <a:prstGeom prst="rect">
            <a:avLst/>
          </a:prstGeom>
          <a:noFill/>
        </p:spPr>
      </p:pic>
      <p:pic>
        <p:nvPicPr>
          <p:cNvPr id="10244" name="Picture 4" descr="https://sun9-57.userapi.com/impg/VBO7kE8zGLoTRIR9MVkhHAaiQ0phgNHufApkTQ/Aa5gJs4E_T4.jpg?size=1280x720&amp;quality=95&amp;sign=434eaf79f78fc5ea862f0377e498050a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4226" y="2000240"/>
            <a:ext cx="3302022" cy="1857388"/>
          </a:xfrm>
          <a:prstGeom prst="rect">
            <a:avLst/>
          </a:prstGeom>
          <a:noFill/>
        </p:spPr>
      </p:pic>
      <p:pic>
        <p:nvPicPr>
          <p:cNvPr id="10246" name="Picture 6" descr="https://sun9-24.userapi.com/impg/lL9blBK8yPKtaH443WckAM5tA1xsvH8lE34SEw/-TX5kqE2gJ4.jpg?size=1280x720&amp;quality=95&amp;sign=a1af2c1546c0ac2623d11f678f7e9836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000241"/>
            <a:ext cx="3214710" cy="1808274"/>
          </a:xfrm>
          <a:prstGeom prst="rect">
            <a:avLst/>
          </a:prstGeom>
          <a:noFill/>
        </p:spPr>
      </p:pic>
      <p:pic>
        <p:nvPicPr>
          <p:cNvPr id="10248" name="Picture 8" descr="https://sun9-39.userapi.com/impg/tfgBCg1cAMt_65SF-jY9bQBsH4P8w-j6BBzCmg/c81H8VHrU-U.jpg?size=1280x720&amp;quality=95&amp;sign=3a3eb2e19b5b5d01318a64ae83bf63f1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4000504"/>
            <a:ext cx="3286148" cy="1848459"/>
          </a:xfrm>
          <a:prstGeom prst="rect">
            <a:avLst/>
          </a:prstGeom>
          <a:noFill/>
        </p:spPr>
      </p:pic>
      <p:pic>
        <p:nvPicPr>
          <p:cNvPr id="10250" name="Picture 10" descr="https://sun9-52.userapi.com/impg/Y68Y8QzERCP-YqXZN0CmwvMSCKRW0favy70gZg/FKgXdlrGwOU.jpg?size=1280x960&amp;quality=95&amp;sign=f42fea1c5024d10c02816b440e9ba1b2&amp;type=albu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4000504"/>
            <a:ext cx="3071834" cy="1928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Акция «Обелиск», проводится ежегодно в сентябре и апреле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1857364"/>
            <a:ext cx="7498080" cy="4800600"/>
          </a:xfrm>
        </p:spPr>
        <p:txBody>
          <a:bodyPr>
            <a:normAutofit/>
          </a:bodyPr>
          <a:lstStyle/>
          <a:p>
            <a:endParaRPr lang="ru-RU" sz="2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b="24391"/>
          <a:stretch>
            <a:fillRect/>
          </a:stretch>
        </p:blipFill>
        <p:spPr bwMode="auto">
          <a:xfrm>
            <a:off x="1285852" y="1785926"/>
            <a:ext cx="7097290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Users\РОО\Desktop\воонтнры\2023-04-12_11-10-1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5572140"/>
            <a:ext cx="1240187" cy="10010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Ветераны и историческая память</a:t>
            </a:r>
            <a:endParaRPr lang="ru-RU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Picture 2" descr="C:\Users\РОО\Desktop\воонтнры\2023-04-12_11-10-1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82" y="214290"/>
            <a:ext cx="1681540" cy="1357322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428728" y="1571612"/>
            <a:ext cx="7498080" cy="4800600"/>
          </a:xfrm>
        </p:spPr>
        <p:txBody>
          <a:bodyPr/>
          <a:lstStyle/>
          <a:p>
            <a:r>
              <a:rPr lang="ru-RU" dirty="0" smtClean="0"/>
              <a:t>Социальное проектирование</a:t>
            </a:r>
          </a:p>
          <a:p>
            <a:endParaRPr lang="ru-RU" dirty="0"/>
          </a:p>
        </p:txBody>
      </p:sp>
      <p:pic>
        <p:nvPicPr>
          <p:cNvPr id="12" name="Picture 4" descr="F:\фото школа\101MSDCF\DSC001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7356" y="2214554"/>
            <a:ext cx="5331713" cy="400052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14290"/>
            <a:ext cx="749808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Ветераны и историческая память</a:t>
            </a:r>
            <a:endParaRPr lang="ru-RU" sz="3200" b="1" dirty="0"/>
          </a:p>
        </p:txBody>
      </p:sp>
      <p:pic>
        <p:nvPicPr>
          <p:cNvPr id="4" name="Picture 2" descr="C:\Users\РОО\Desktop\воонтнры\2023-04-12_11-10-1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3" y="142852"/>
            <a:ext cx="1681541" cy="1357322"/>
          </a:xfrm>
          <a:prstGeom prst="rect">
            <a:avLst/>
          </a:prstGeom>
          <a:noFill/>
        </p:spPr>
      </p:pic>
      <p:pic>
        <p:nvPicPr>
          <p:cNvPr id="6" name="Picture 2" descr="F:\2017-2020\DCIM\101MSDCF\DCIM\101MSDCF\DSC0269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2428868"/>
            <a:ext cx="3786214" cy="2571767"/>
          </a:xfrm>
          <a:prstGeom prst="rect">
            <a:avLst/>
          </a:prstGeom>
          <a:noFill/>
        </p:spPr>
      </p:pic>
      <p:sp>
        <p:nvSpPr>
          <p:cNvPr id="8" name="Содержимое 5"/>
          <p:cNvSpPr txBox="1">
            <a:spLocks/>
          </p:cNvSpPr>
          <p:nvPr/>
        </p:nvSpPr>
        <p:spPr>
          <a:xfrm>
            <a:off x="1428728" y="1571612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Социальное проектирование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3" descr="F:\2017-2020\DCIM\101MSDCF\DCIM\101MSDCF\DSC026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2357430"/>
            <a:ext cx="3524414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96</TotalTime>
  <Words>488</Words>
  <PresentationFormat>Экран (4:3)</PresentationFormat>
  <Paragraphs>72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Солнцестояние</vt:lpstr>
      <vt:lpstr>Школьный волонтёрский центр «Лучи надежды»  МБОУ Погроминская СОШ</vt:lpstr>
      <vt:lpstr>Слайд 2</vt:lpstr>
      <vt:lpstr>Руководитель ШВЦ: Рахматулина Елена Рафаэльевна, должность – советник директора по воспитанию и взаимодействию с ОО</vt:lpstr>
      <vt:lpstr>Информация о команде:</vt:lpstr>
      <vt:lpstr>Информация о команде:</vt:lpstr>
      <vt:lpstr>Акции: «Бессмертный полк»; «Вальс Победы», «Рассвет» проводятся ежегодно 9 мая</vt:lpstr>
      <vt:lpstr>Акция «Обелиск», проводится ежегодно в сентябре и апреле</vt:lpstr>
      <vt:lpstr>Ветераны и историческая память</vt:lpstr>
      <vt:lpstr>Ветераны и историческая память</vt:lpstr>
      <vt:lpstr>Ветераны и историческая память</vt:lpstr>
      <vt:lpstr>Велопробег «Крылья Победы», проходит ежегодно 1 мая</vt:lpstr>
      <vt:lpstr>Акция «Георгиевская лента», проходит ежегодно с 20 апреля по 9 мая</vt:lpstr>
      <vt:lpstr>Акция «Ты не один», проходит ежегодно весной и осенью</vt:lpstr>
      <vt:lpstr>Акция «Помоги храму», апрель 2023</vt:lpstr>
      <vt:lpstr>Ссылки на мероприятия ШВЦ: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Школьный волонтёрский центр «Лучи надежды»  МБОУ Погроминская СОШ</dc:title>
  <dc:creator>РОО</dc:creator>
  <cp:lastModifiedBy>РОО</cp:lastModifiedBy>
  <cp:revision>3</cp:revision>
  <dcterms:created xsi:type="dcterms:W3CDTF">2023-05-02T05:08:05Z</dcterms:created>
  <dcterms:modified xsi:type="dcterms:W3CDTF">2023-05-24T10:08:31Z</dcterms:modified>
</cp:coreProperties>
</file>