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E4CFD-8A3A-4565-96EB-2D5C8F9736F7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06778-D411-4CAF-A27E-D4B8C5D629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vk.com/varim_pobedu" TargetMode="External"/><Relationship Id="rId7" Type="http://schemas.openxmlformats.org/officeDocument/2006/relationships/image" Target="../media/image27.svg"/><Relationship Id="rId2" Type="http://schemas.openxmlformats.org/officeDocument/2006/relationships/hyperlink" Target="https://t.me/VarimPobeduPite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hyperlink" Target="https://www.tinkoff.ru/rm/egay.evgeniya1/N5QPK9072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dobro.ru/organizations/10119608/info" TargetMode="Externa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5669" y="1205198"/>
            <a:ext cx="7852740" cy="106348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 ВАРИМ ПОБЕДУ ПИТЕР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Печать, меню, бумага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9963"/>
            <a:ext cx="2619860" cy="336791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книга, Публикация, Печать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18" y="3508858"/>
            <a:ext cx="2490582" cy="334803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 помещении, полка, книга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78" y="3509960"/>
            <a:ext cx="3476140" cy="3348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книга, в помещении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60" y="3509963"/>
            <a:ext cx="3605417" cy="334803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Человеческое лицо, мультфильм, графическая вставка, улыбк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3202"/>
            <a:ext cx="2947481" cy="294748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22568" y="2198633"/>
            <a:ext cx="659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Домашняя еда в </a:t>
            </a:r>
            <a:r>
              <a:rPr lang="ru-RU" i="1" dirty="0" err="1">
                <a:solidFill>
                  <a:srgbClr val="FF0000"/>
                </a:solidFill>
              </a:rPr>
              <a:t>сухпайках</a:t>
            </a:r>
            <a:r>
              <a:rPr lang="ru-RU" i="1" dirty="0">
                <a:solidFill>
                  <a:srgbClr val="FF0000"/>
                </a:solidFill>
              </a:rPr>
              <a:t>. 100% с любовью. 100% натурально. </a:t>
            </a:r>
          </a:p>
          <a:p>
            <a:pPr algn="ctr"/>
            <a:r>
              <a:rPr lang="ru-RU" i="1" dirty="0">
                <a:solidFill>
                  <a:srgbClr val="FF0000"/>
                </a:solidFill>
              </a:rPr>
              <a:t>На безвозмездной основе. Для военных в зоне СВО.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964" y="470202"/>
            <a:ext cx="3932237" cy="71561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Парням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нравится</a:t>
            </a:r>
            <a:r>
              <a:rPr lang="ru-RU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Рисунок 5" descr="Изображение выглядит как на открытом воздухе, человек, одежда, снег&#10;&#10;Автоматически созданное описание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24584"/>
          <a:stretch>
            <a:fillRect/>
          </a:stretch>
        </p:blipFill>
        <p:spPr>
          <a:xfrm>
            <a:off x="5079365" y="457200"/>
            <a:ext cx="2341245" cy="21621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780" y="1310640"/>
            <a:ext cx="3932555" cy="508190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50" dirty="0"/>
              <a:t>Мы, группа добровольцев из Санкт-Петербурга и Ленинградской области. На благотворительные пожертвования мы  готовим и безвозмездно отправляем на фронт нашим военнослужащим домашнюю еду в </a:t>
            </a:r>
            <a:r>
              <a:rPr lang="ru-RU" sz="1650" dirty="0" err="1"/>
              <a:t>сухпайках</a:t>
            </a:r>
            <a:r>
              <a:rPr lang="ru-RU" sz="1650" dirty="0"/>
              <a:t>. Это 100% натуральная и питательная пища, которую не нужно варить, полностью готовая к употреблению - открыл и поел. Такая еда необходима воину в зоне СВО ежедневно, чтобы можно было взять с собой, когда нет возможности готовить и возить с собой баулы с тяжёлым провиантом.</a:t>
            </a:r>
          </a:p>
          <a:p>
            <a:pPr algn="just"/>
            <a:r>
              <a:rPr lang="ru-RU" sz="1650" dirty="0"/>
              <a:t>Мы поставляем наши </a:t>
            </a:r>
            <a:r>
              <a:rPr lang="ru-RU" sz="1650" dirty="0" err="1"/>
              <a:t>сухпайки</a:t>
            </a:r>
            <a:r>
              <a:rPr lang="ru-RU" sz="1650" dirty="0"/>
              <a:t> с февраля 2023 года в разные военные подразделения в зону СВО. Парни уже оценили нашу еду, много положительных отзывов и заявок с фронта.</a:t>
            </a:r>
          </a:p>
          <a:p>
            <a:pPr algn="just"/>
            <a:r>
              <a:rPr lang="ru-RU" sz="1650" dirty="0"/>
              <a:t>За 1,7 года мы поставили в зону СВО более 75 тысяч сухпайков с домашней едой, целебными чаями ручной сборки и питательными перекусами и сладостями.</a:t>
            </a:r>
          </a:p>
        </p:txBody>
      </p:sp>
      <p:pic>
        <p:nvPicPr>
          <p:cNvPr id="8" name="Рисунок 7" descr="Изображение выглядит как на открытом воздухе, небо, одежда, человек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45" y="2689225"/>
            <a:ext cx="1618615" cy="244411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Военный, солдат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19" y="4386128"/>
            <a:ext cx="2823180" cy="215827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военные, шина, человек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90" y="313597"/>
            <a:ext cx="2299660" cy="235289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к, на открытом воздухе, Человеческое лицо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15" y="2842895"/>
            <a:ext cx="1445895" cy="227139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транспортное средство, одежда, Наземный транспорт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07" y="2787859"/>
            <a:ext cx="3155513" cy="151639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одежда, в помещении, стена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15" y="465455"/>
            <a:ext cx="1528445" cy="223139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Военный камуфляж, армия, солдат, Военный&#10;&#10;Автоматически созданное описа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80" y="5299710"/>
            <a:ext cx="1896110" cy="10922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на открытом воздухе, небо, туман, солдат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77" y="5272194"/>
            <a:ext cx="1990037" cy="11203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+mn-lt"/>
              </a:rPr>
              <a:t>Помимо ценных для нас душевных отзывов от парней с передовой, мы получили благодарственные письма от командования войсковых частей, а также почётные грамоты.</a:t>
            </a:r>
          </a:p>
        </p:txBody>
      </p:sp>
      <p:pic>
        <p:nvPicPr>
          <p:cNvPr id="4" name="Замещающее содержимое 3" descr="Благодарность 671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380" y="2482215"/>
            <a:ext cx="2213610" cy="3050540"/>
          </a:xfrm>
          <a:prstGeom prst="rect">
            <a:avLst/>
          </a:prstGeom>
        </p:spPr>
      </p:pic>
      <p:pic>
        <p:nvPicPr>
          <p:cNvPr id="6" name="Замещающее содержимое 5" descr="Грамота 7216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29865" y="4100195"/>
            <a:ext cx="3424555" cy="2486660"/>
          </a:xfrm>
          <a:prstGeom prst="rect">
            <a:avLst/>
          </a:prstGeom>
        </p:spPr>
      </p:pic>
      <p:pic>
        <p:nvPicPr>
          <p:cNvPr id="8" name="Изображение 7" descr="Грамота 618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1504950"/>
            <a:ext cx="3126740" cy="2270125"/>
          </a:xfrm>
          <a:prstGeom prst="rect">
            <a:avLst/>
          </a:prstGeom>
        </p:spPr>
      </p:pic>
      <p:pic>
        <p:nvPicPr>
          <p:cNvPr id="9" name="Изображение 8" descr="Благодарность 243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445" y="1614170"/>
            <a:ext cx="3418840" cy="2485390"/>
          </a:xfrm>
          <a:prstGeom prst="rect">
            <a:avLst/>
          </a:prstGeom>
        </p:spPr>
      </p:pic>
      <p:pic>
        <p:nvPicPr>
          <p:cNvPr id="10" name="Изображение 9" descr="Грамота Дум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750" y="2303780"/>
            <a:ext cx="2583180" cy="3557905"/>
          </a:xfrm>
          <a:prstGeom prst="rect">
            <a:avLst/>
          </a:prstGeom>
        </p:spPr>
      </p:pic>
      <p:pic>
        <p:nvPicPr>
          <p:cNvPr id="11" name="Изображение 10" descr="photo_2024-09-09_18-15-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075" y="4030345"/>
            <a:ext cx="2242185" cy="22688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120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+mn-lt"/>
              </a:rPr>
              <a:t>Наш ассортимент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116330"/>
            <a:ext cx="10515600" cy="5327650"/>
          </a:xfrm>
        </p:spPr>
        <p:txBody>
          <a:bodyPr>
            <a:normAutofit fontScale="87500" lnSpcReduction="10000"/>
          </a:bodyPr>
          <a:lstStyle/>
          <a:p>
            <a:pPr marL="0" indent="0" algn="just">
              <a:buNone/>
            </a:pPr>
            <a:r>
              <a:rPr lang="ru-RU" sz="2000" dirty="0"/>
              <a:t>С помощью благотворительных пожертвований и добровольной помощи жителей Санкт-Петербурга и Ленинградской области мы закупили профессиональные дегидраторы и на них сушим на основе поварских </a:t>
            </a:r>
            <a:r>
              <a:rPr lang="ru-RU" sz="2000" dirty="0" err="1"/>
              <a:t>техкарт</a:t>
            </a:r>
            <a:r>
              <a:rPr lang="ru-RU" sz="2000" dirty="0"/>
              <a:t> продукты после тепловой обработки, чтобы далее собрать и упаковать полезное и вкусное домашнее блюдо, полностью готовое к употреблению.</a:t>
            </a:r>
          </a:p>
          <a:p>
            <a:pPr marL="0" indent="0" algn="just">
              <a:buNone/>
            </a:pPr>
            <a:r>
              <a:rPr lang="ru-RU" sz="2000" b="1" dirty="0"/>
              <a:t>В нашем ассортименте сейчас</a:t>
            </a:r>
            <a:r>
              <a:rPr lang="ru-RU" sz="2000" dirty="0"/>
              <a:t>: борщ «Победа», куриный суп, рассольник «Питерский», каши с печенью, мясом, грибами, плов «Походный», молочная каша «Как у мамы».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Также с помощью отделения партии ЛДПР в Санкт-Петербурге в лице </a:t>
            </a:r>
            <a:r>
              <a:rPr lang="ru-RU" sz="2000" dirty="0" err="1"/>
              <a:t>Ененкова</a:t>
            </a:r>
            <a:r>
              <a:rPr lang="ru-RU" sz="2000" dirty="0"/>
              <a:t> Е.В. мы освоили профессиональный автоклав и пополнили наш ассортимент готовыми блюдами в реторт-пакетах, которые не требуют приготовления и добавления воды, полностью готовые к употреблению. Спрос на этот ассортимент очень большой у всех подразделений, особенно тех, кто выполняет «оперативные» задания в зоне СВО.</a:t>
            </a:r>
          </a:p>
        </p:txBody>
      </p:sp>
      <p:pic>
        <p:nvPicPr>
          <p:cNvPr id="5" name="Рисунок 4" descr="Изображение выглядит как еда, смесь, растение, в помещении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2817495"/>
            <a:ext cx="1497330" cy="200279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контейнер, человек, коробка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3840" y="2893695"/>
            <a:ext cx="2041525" cy="1889760"/>
          </a:xfrm>
          <a:prstGeom prst="rect">
            <a:avLst/>
          </a:prstGeom>
        </p:spPr>
      </p:pic>
      <p:pic>
        <p:nvPicPr>
          <p:cNvPr id="4" name="Замещающее содержимое 3" descr="photo_2024-01-01_17-31-0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26465" y="2818130"/>
            <a:ext cx="1490980" cy="2002155"/>
          </a:xfrm>
          <a:prstGeom prst="rect">
            <a:avLst/>
          </a:prstGeom>
        </p:spPr>
      </p:pic>
      <p:pic>
        <p:nvPicPr>
          <p:cNvPr id="6" name="Изображение 5" descr="photo_2024-09-09_18-15-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860" y="2817495"/>
            <a:ext cx="2552700" cy="2024380"/>
          </a:xfrm>
          <a:prstGeom prst="rect">
            <a:avLst/>
          </a:prstGeom>
        </p:spPr>
      </p:pic>
      <p:pic>
        <p:nvPicPr>
          <p:cNvPr id="8" name="Изображение 7" descr="photo_2024-09-09_18-16-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320" y="2818130"/>
            <a:ext cx="1703070" cy="2037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4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Готовить с нами можно разными способами: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585" y="1150070"/>
            <a:ext cx="10784262" cy="5410986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sz="4200" dirty="0"/>
              <a:t>▶  Если у Вас есть дегидратор (сушилка, духовка), то Вы можете делать заготовки. Либо просто подготавливать продукты к сушке (чистить, резать...).</a:t>
            </a:r>
          </a:p>
          <a:p>
            <a:endParaRPr lang="ru-RU" sz="4200" dirty="0"/>
          </a:p>
          <a:p>
            <a:pPr marL="0" indent="0" algn="just">
              <a:buNone/>
            </a:pPr>
            <a:r>
              <a:rPr lang="ru-RU" sz="4200" dirty="0"/>
              <a:t>▶ Если у Вас есть свободное время, то Вы можете участвовать в фасовке, упаковке и комплектации посылок.</a:t>
            </a:r>
          </a:p>
          <a:p>
            <a:endParaRPr lang="ru-RU" sz="4200" dirty="0"/>
          </a:p>
          <a:p>
            <a:pPr marL="0" indent="0" algn="just">
              <a:buNone/>
            </a:pPr>
            <a:r>
              <a:rPr lang="ru-RU" sz="4200" dirty="0"/>
              <a:t>▶  Вы можете рассказывать о нас в своих соцсетях, приглашать к нам своих друзей, единомышленников. Чем больше будет наша группа,  тем больше наших воинов в зоне СВО мы сможем накормить.</a:t>
            </a:r>
          </a:p>
          <a:p>
            <a:endParaRPr lang="ru-RU" sz="4200" dirty="0"/>
          </a:p>
          <a:p>
            <a:pPr marL="0" indent="0" algn="just">
              <a:buNone/>
            </a:pPr>
            <a:r>
              <a:rPr lang="ru-RU" sz="4200" dirty="0"/>
              <a:t>▶ Если у Вас есть автомобиль, Вы можете помогать нам с транспортировкой по городу.</a:t>
            </a:r>
          </a:p>
          <a:p>
            <a:endParaRPr lang="ru-RU" sz="4200" dirty="0"/>
          </a:p>
          <a:p>
            <a:pPr marL="0" indent="0" algn="just">
              <a:buNone/>
            </a:pPr>
            <a:r>
              <a:rPr lang="ru-RU" sz="4200" dirty="0"/>
              <a:t>▶ Если Вы - </a:t>
            </a:r>
            <a:r>
              <a:rPr lang="ru-RU" sz="4200" dirty="0" err="1"/>
              <a:t>it</a:t>
            </a:r>
            <a:r>
              <a:rPr lang="ru-RU" sz="4200" dirty="0"/>
              <a:t>-специалист и умеете настраивать, продвигать сообщества, знакомы с </a:t>
            </a:r>
            <a:r>
              <a:rPr lang="ru-RU" sz="4200" dirty="0" err="1"/>
              <a:t>web</a:t>
            </a:r>
            <a:r>
              <a:rPr lang="ru-RU" sz="4200" dirty="0"/>
              <a:t>-дизайном, пишите, Вы нам очень нужны.</a:t>
            </a:r>
          </a:p>
          <a:p>
            <a:endParaRPr lang="ru-RU" sz="4200" dirty="0"/>
          </a:p>
          <a:p>
            <a:pPr marL="0" indent="0" algn="just">
              <a:buNone/>
            </a:pPr>
            <a:r>
              <a:rPr lang="ru-RU" sz="4200" dirty="0"/>
              <a:t>▶  Если у Вас есть возможность, поддержите нас финансово.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1496" cy="79371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Как нас найти?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158844"/>
            <a:ext cx="10515600" cy="533403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Мы в </a:t>
            </a:r>
            <a:r>
              <a:rPr lang="en-US" sz="2400" dirty="0"/>
              <a:t>Telegram</a:t>
            </a:r>
            <a:r>
              <a:rPr lang="ru-RU" sz="2400" dirty="0"/>
              <a:t>: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https://t.me/VarimPobeduPiter</a:t>
            </a: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Мы в ВКонтакте: </a:t>
            </a:r>
            <a:r>
              <a:rPr lang="en-US" sz="2000" u="sng" dirty="0">
                <a:solidFill>
                  <a:schemeClr val="accent1"/>
                </a:solidFill>
                <a:hlinkClick r:id="rId3"/>
              </a:rPr>
              <a:t>https://vk.com/varim_pobedu</a:t>
            </a:r>
            <a:endParaRPr lang="ru-RU" sz="2000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2400" dirty="0"/>
              <a:t>Мы на </a:t>
            </a:r>
            <a:r>
              <a:rPr lang="en-US" sz="2400" dirty="0"/>
              <a:t>Dobro.ru</a:t>
            </a:r>
            <a:r>
              <a:rPr lang="ru-RU" sz="2400" dirty="0"/>
              <a:t>: </a:t>
            </a:r>
            <a:r>
              <a:rPr lang="en-US" sz="2000" u="sng" dirty="0">
                <a:solidFill>
                  <a:schemeClr val="accent1"/>
                </a:solidFill>
                <a:hlinkClick r:id="rId4"/>
              </a:rPr>
              <a:t>https://dobro.ru/organizations/10119608/info</a:t>
            </a:r>
            <a:endParaRPr lang="ru-RU" sz="2400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Наш пункт фасовки в г. Санкт-Петербург: </a:t>
            </a:r>
            <a:r>
              <a:rPr lang="ru-RU" sz="1800" dirty="0">
                <a:solidFill>
                  <a:srgbClr val="0070C0"/>
                </a:solidFill>
              </a:rPr>
              <a:t> </a:t>
            </a:r>
            <a:r>
              <a:rPr lang="ru-RU" sz="2000" u="sng" dirty="0">
                <a:solidFill>
                  <a:schemeClr val="accent1"/>
                </a:solidFill>
              </a:rPr>
              <a:t>ул. Маркина, д.12а</a:t>
            </a:r>
          </a:p>
          <a:p>
            <a:pPr marL="0" indent="0">
              <a:buNone/>
            </a:pPr>
            <a:r>
              <a:rPr lang="ru-RU" sz="2400" dirty="0"/>
              <a:t>Реквизиты для благотворительности: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через СБП по номеру +79214261819 на </a:t>
            </a:r>
            <a:r>
              <a:rPr lang="ru-RU" sz="2000" b="1" u="sng" dirty="0" err="1">
                <a:solidFill>
                  <a:schemeClr val="accent1">
                    <a:lumMod val="75000"/>
                  </a:schemeClr>
                </a:solidFill>
                <a:hlinkClick r:id="rId5"/>
              </a:rPr>
              <a:t>Тбанк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0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Рисунок 17" descr="Дом контур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3658" y="2882553"/>
            <a:ext cx="313876" cy="313876"/>
          </a:xfrm>
          <a:prstGeom prst="rect">
            <a:avLst/>
          </a:prstGeom>
        </p:spPr>
      </p:pic>
      <p:pic>
        <p:nvPicPr>
          <p:cNvPr id="4" name="Изображение 3" descr="мы в В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450" y="2514259"/>
            <a:ext cx="1284605" cy="1284605"/>
          </a:xfrm>
          <a:prstGeom prst="rect">
            <a:avLst/>
          </a:prstGeom>
        </p:spPr>
      </p:pic>
      <p:pic>
        <p:nvPicPr>
          <p:cNvPr id="5" name="Изображение 4" descr="мы в телеграм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46240" y="1158844"/>
            <a:ext cx="1313815" cy="1313815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, мультфильм, пиксель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F83A82-280A-C442-5034-A0A0F6A05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28" y="3848142"/>
            <a:ext cx="1276927" cy="12769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548</Words>
  <Application>Microsoft Office PowerPoint</Application>
  <PresentationFormat>Широкоэкранный</PresentationFormat>
  <Paragraphs>44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 ВАРИМ ПОБЕДУ ПИТЕР</vt:lpstr>
      <vt:lpstr>Парням нравится!</vt:lpstr>
      <vt:lpstr>Помимо ценных для нас душевных отзывов от парней с передовой, мы получили благодарственные письма от командования войсковых частей, а также почётные грамоты.</vt:lpstr>
      <vt:lpstr>Наш ассортимент</vt:lpstr>
      <vt:lpstr>Готовить с нами можно разными способами:</vt:lpstr>
      <vt:lpstr>Как нас найти?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ВАРИМ ПОБЕДУ ПИТЕР</dc:title>
  <dc:creator>Наталья Мамонтова</dc:creator>
  <cp:lastModifiedBy>Наталья Мамонтова</cp:lastModifiedBy>
  <cp:revision>11</cp:revision>
  <dcterms:created xsi:type="dcterms:W3CDTF">2024-01-01T14:27:00Z</dcterms:created>
  <dcterms:modified xsi:type="dcterms:W3CDTF">2024-11-07T09:21:03Z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188266B4F3E34B88976E5144E9D13764_12</vt:lpwstr>
  </property>
  <property fmtid="{D5CDD505-2E9C-101B-9397-08002B2CF9AE}" pid="3" name="KSOProductBuildVer">
    <vt:lpwstr>1049-12.2.0.13472</vt:lpwstr>
  </property>
</Properties>
</file>