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6" r:id="rId2"/>
    <p:sldId id="265" r:id="rId3"/>
    <p:sldId id="266" r:id="rId4"/>
    <p:sldId id="257" r:id="rId5"/>
    <p:sldId id="295" r:id="rId6"/>
    <p:sldId id="294" r:id="rId7"/>
    <p:sldId id="296" r:id="rId8"/>
    <p:sldId id="272" r:id="rId9"/>
    <p:sldId id="297" r:id="rId10"/>
    <p:sldId id="275" r:id="rId11"/>
    <p:sldId id="301" r:id="rId12"/>
    <p:sldId id="293" r:id="rId13"/>
    <p:sldId id="281" r:id="rId14"/>
    <p:sldId id="298" r:id="rId15"/>
    <p:sldId id="303" r:id="rId16"/>
    <p:sldId id="289" r:id="rId17"/>
    <p:sldId id="285" r:id="rId18"/>
    <p:sldId id="278" r:id="rId19"/>
    <p:sldId id="30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E451C93A-5DDF-403A-89BB-99E30A7A1551}">
          <p14:sldIdLst>
            <p14:sldId id="286"/>
            <p14:sldId id="265"/>
            <p14:sldId id="266"/>
            <p14:sldId id="257"/>
            <p14:sldId id="295"/>
            <p14:sldId id="294"/>
            <p14:sldId id="296"/>
            <p14:sldId id="272"/>
            <p14:sldId id="297"/>
            <p14:sldId id="275"/>
            <p14:sldId id="301"/>
            <p14:sldId id="293"/>
            <p14:sldId id="281"/>
            <p14:sldId id="298"/>
            <p14:sldId id="303"/>
            <p14:sldId id="289"/>
            <p14:sldId id="285"/>
            <p14:sldId id="278"/>
            <p14:sldId id="30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862" autoAdjust="0"/>
  </p:normalViewPr>
  <p:slideViewPr>
    <p:cSldViewPr>
      <p:cViewPr varScale="1">
        <p:scale>
          <a:sx n="112" d="100"/>
          <a:sy n="112" d="100"/>
        </p:scale>
        <p:origin x="-160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08.08.2023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r="4518"/>
          <a:stretch/>
        </p:blipFill>
        <p:spPr>
          <a:xfrm>
            <a:off x="6156176" y="2348880"/>
            <a:ext cx="2592288" cy="41100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76672"/>
            <a:ext cx="7990656" cy="18002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>
                <a:solidFill>
                  <a:srgbClr val="00B050"/>
                </a:solidFill>
              </a:rPr>
              <a:t>Социальные</a:t>
            </a:r>
            <a:br>
              <a:rPr lang="ru-RU" dirty="0">
                <a:solidFill>
                  <a:srgbClr val="00B050"/>
                </a:solidFill>
              </a:rPr>
            </a:br>
            <a:r>
              <a:rPr lang="ru-RU" dirty="0">
                <a:solidFill>
                  <a:srgbClr val="00B050"/>
                </a:solidFill>
              </a:rPr>
              <a:t>проекты</a:t>
            </a:r>
            <a:br>
              <a:rPr lang="ru-RU" dirty="0">
                <a:solidFill>
                  <a:srgbClr val="00B050"/>
                </a:solidFill>
              </a:rPr>
            </a:br>
            <a:r>
              <a:rPr lang="ru-RU" dirty="0">
                <a:solidFill>
                  <a:srgbClr val="00B050"/>
                </a:solidFill>
              </a:rPr>
              <a:t>«Шахтинских известий»</a:t>
            </a:r>
          </a:p>
        </p:txBody>
      </p:sp>
      <p:pic>
        <p:nvPicPr>
          <p:cNvPr id="1026" name="Picture 2" descr="C:\Users\First\Desktop\Новая папка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348880"/>
            <a:ext cx="5832648" cy="4104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3270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  <a:cs typeface="BrowalliaUPC" pitchFamily="34" charset="-34"/>
              </a:rPr>
              <a:t>Форум бабушек</a:t>
            </a:r>
            <a:endParaRPr lang="ru-RU" dirty="0">
              <a:solidFill>
                <a:srgbClr val="00B050"/>
              </a:solidFill>
              <a:cs typeface="BrowalliaUPC" pitchFamily="34" charset="-34"/>
            </a:endParaRPr>
          </a:p>
        </p:txBody>
      </p:sp>
      <p:pic>
        <p:nvPicPr>
          <p:cNvPr id="6147" name="Picture 3" descr="C:\Users\First\Desktop\Новая папка\бабушки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8352928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rgbClr val="00B050"/>
                </a:solidFill>
                <a:cs typeface="BrowalliaUPC" pitchFamily="34" charset="-34"/>
              </a:rPr>
              <a:t>  </a:t>
            </a:r>
          </a:p>
        </p:txBody>
      </p:sp>
      <p:pic>
        <p:nvPicPr>
          <p:cNvPr id="7170" name="Picture 2" descr="C:\Users\First\Desktop\Новая папка\бабушки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761901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83880" cy="1008112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B050"/>
                </a:solidFill>
                <a:cs typeface="BrowalliaUPC" pitchFamily="34" charset="-34"/>
              </a:rPr>
              <a:t>«Радость моя</a:t>
            </a:r>
            <a:r>
              <a:rPr lang="ru-RU" sz="2800" dirty="0" smtClean="0">
                <a:solidFill>
                  <a:srgbClr val="00B050"/>
                </a:solidFill>
                <a:cs typeface="BrowalliaUPC" pitchFamily="34" charset="-34"/>
              </a:rPr>
              <a:t>» и «Ах, эта свадьба» -</a:t>
            </a:r>
            <a:r>
              <a:rPr lang="ru-RU" sz="2800" dirty="0">
                <a:solidFill>
                  <a:srgbClr val="00B050"/>
                </a:solidFill>
                <a:cs typeface="BrowalliaUPC" pitchFamily="34" charset="-34"/>
              </a:rPr>
              <a:t> </a:t>
            </a:r>
            <a:r>
              <a:rPr lang="ru-RU" sz="2800" dirty="0" smtClean="0">
                <a:solidFill>
                  <a:srgbClr val="00B050"/>
                </a:solidFill>
                <a:cs typeface="BrowalliaUPC" pitchFamily="34" charset="-34"/>
              </a:rPr>
              <a:t>конкурсы из семейного альбома</a:t>
            </a:r>
            <a:endParaRPr lang="ru-RU" sz="2800" dirty="0">
              <a:solidFill>
                <a:srgbClr val="00B050"/>
              </a:solidFill>
              <a:cs typeface="BrowalliaUPC" pitchFamily="34" charset="-34"/>
            </a:endParaRPr>
          </a:p>
        </p:txBody>
      </p:sp>
      <p:pic>
        <p:nvPicPr>
          <p:cNvPr id="6" name="Picture 2" descr="H:\Отложенные\Проекты\1-2 Радость - Свадьба\Подборка\1 Роман и Анна Олифиренко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3240360" cy="4968552"/>
          </a:xfrm>
          <a:prstGeom prst="rect">
            <a:avLst/>
          </a:prstGeom>
          <a:noFill/>
        </p:spPr>
      </p:pic>
      <p:pic>
        <p:nvPicPr>
          <p:cNvPr id="7" name="Picture 3" descr="\\Server\обменник\Проекты\1-2 Радость - Свадьба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56792"/>
            <a:ext cx="4176464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rgbClr val="00B050"/>
                </a:solidFill>
                <a:cs typeface="BrowalliaUPC" pitchFamily="34" charset="-34"/>
              </a:rPr>
              <a:t>  </a:t>
            </a:r>
          </a:p>
        </p:txBody>
      </p:sp>
      <p:pic>
        <p:nvPicPr>
          <p:cNvPr id="2050" name="Picture 2" descr="\\server\Обменник\Проекты\Форум пап\Форум пап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98927"/>
            <a:ext cx="8821644" cy="6298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992888" cy="64807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50"/>
                </a:solidFill>
                <a:cs typeface="BrowalliaUPC" pitchFamily="34" charset="-34"/>
              </a:rPr>
              <a:t>#</a:t>
            </a:r>
            <a:r>
              <a:rPr lang="ru-RU" dirty="0" smtClean="0">
                <a:solidFill>
                  <a:srgbClr val="00B050"/>
                </a:solidFill>
                <a:cs typeface="BrowalliaUPC" pitchFamily="34" charset="-34"/>
              </a:rPr>
              <a:t>Жены Героев</a:t>
            </a:r>
            <a:endParaRPr lang="ru-RU" dirty="0">
              <a:solidFill>
                <a:srgbClr val="00B050"/>
              </a:solidFill>
              <a:cs typeface="BrowalliaUPC" pitchFamily="34" charset="-34"/>
            </a:endParaRPr>
          </a:p>
        </p:txBody>
      </p:sp>
      <p:pic>
        <p:nvPicPr>
          <p:cNvPr id="4098" name="Picture 2" descr="C:\Users\First\Desktop\Новая папка\жены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3168352" cy="5184576"/>
          </a:xfrm>
          <a:prstGeom prst="rect">
            <a:avLst/>
          </a:prstGeom>
          <a:noFill/>
        </p:spPr>
      </p:pic>
      <p:pic>
        <p:nvPicPr>
          <p:cNvPr id="5" name="Picture 3" descr="C:\Users\First\Desktop\Новая папка\жены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196752"/>
            <a:ext cx="3168352" cy="5256584"/>
          </a:xfrm>
          <a:prstGeom prst="rect">
            <a:avLst/>
          </a:prstGeom>
          <a:noFill/>
        </p:spPr>
      </p:pic>
      <p:pic>
        <p:nvPicPr>
          <p:cNvPr id="2050" name="Picture 2" descr="C:\Users\First\Desktop\Новая папка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04664"/>
            <a:ext cx="2561456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B050"/>
                </a:solidFill>
                <a:cs typeface="BrowalliaUPC" pitchFamily="34" charset="-34"/>
              </a:rPr>
              <a:t>«</a:t>
            </a:r>
            <a:r>
              <a:rPr lang="ru-RU" dirty="0" err="1" smtClean="0">
                <a:solidFill>
                  <a:srgbClr val="00B050"/>
                </a:solidFill>
                <a:cs typeface="BrowalliaUPC" pitchFamily="34" charset="-34"/>
              </a:rPr>
              <a:t>Добродея</a:t>
            </a:r>
            <a:r>
              <a:rPr lang="ru-RU" dirty="0" smtClean="0">
                <a:solidFill>
                  <a:srgbClr val="00B050"/>
                </a:solidFill>
                <a:cs typeface="BrowalliaUPC" pitchFamily="34" charset="-34"/>
              </a:rPr>
              <a:t>»</a:t>
            </a:r>
            <a:endParaRPr lang="ru-RU" dirty="0">
              <a:solidFill>
                <a:srgbClr val="00B050"/>
              </a:solidFill>
              <a:cs typeface="BrowalliaUPC" pitchFamily="34" charset="-34"/>
            </a:endParaRPr>
          </a:p>
        </p:txBody>
      </p:sp>
      <p:pic>
        <p:nvPicPr>
          <p:cNvPr id="9218" name="Picture 2" descr="C:\Users\First\Desktop\Новая папка\мал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4104456" cy="5400600"/>
          </a:xfrm>
          <a:prstGeom prst="rect">
            <a:avLst/>
          </a:prstGeom>
          <a:noFill/>
        </p:spPr>
      </p:pic>
      <p:pic>
        <p:nvPicPr>
          <p:cNvPr id="9219" name="Picture 3" descr="C:\Users\First\Desktop\Новая папка\мам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04664"/>
            <a:ext cx="4291297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504" y="908720"/>
            <a:ext cx="4478976" cy="58326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4141801" cy="58326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B050"/>
                </a:solidFill>
              </a:rPr>
              <a:t>Город олимпийских чемпионов</a:t>
            </a:r>
          </a:p>
        </p:txBody>
      </p:sp>
    </p:spTree>
    <p:extLst>
      <p:ext uri="{BB962C8B-B14F-4D97-AF65-F5344CB8AC3E}">
        <p14:creationId xmlns:p14="http://schemas.microsoft.com/office/powerpoint/2010/main" val="3433894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77809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  <a:cs typeface="BrowalliaUPC" pitchFamily="34" charset="-34"/>
              </a:rPr>
              <a:t> Искусство быть мамой</a:t>
            </a:r>
            <a:endParaRPr lang="ru-RU" dirty="0"/>
          </a:p>
        </p:txBody>
      </p:sp>
      <p:pic>
        <p:nvPicPr>
          <p:cNvPr id="2" name="Picture 2" descr="C:\Users\Web\Desktop\На сайт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35292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rgbClr val="00B050"/>
                </a:solidFill>
                <a:cs typeface="BrowalliaUPC" pitchFamily="34" charset="-34"/>
              </a:rPr>
              <a:t>  </a:t>
            </a:r>
          </a:p>
        </p:txBody>
      </p:sp>
      <p:pic>
        <p:nvPicPr>
          <p:cNvPr id="3074" name="Picture 2" descr="C:\Users\First\Desktop\Новая папка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375129" cy="59287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rgbClr val="00B050"/>
                </a:solidFill>
                <a:cs typeface="BrowalliaUPC" pitchFamily="34" charset="-34"/>
              </a:rPr>
              <a:t>  </a:t>
            </a:r>
          </a:p>
        </p:txBody>
      </p:sp>
      <p:pic>
        <p:nvPicPr>
          <p:cNvPr id="3074" name="Picture 2" descr="C:\Users\First\Desktop\Новая папка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71525"/>
            <a:ext cx="8352927" cy="60098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80920" cy="936104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00B050"/>
                </a:solidFill>
                <a:cs typeface="BrowalliaUPC" pitchFamily="34" charset="-34"/>
              </a:rPr>
              <a:t>Медиаэкскурсия</a:t>
            </a:r>
            <a:r>
              <a:rPr lang="ru-RU" dirty="0" smtClean="0">
                <a:solidFill>
                  <a:srgbClr val="00B050"/>
                </a:solidFill>
                <a:cs typeface="BrowalliaUPC" pitchFamily="34" charset="-34"/>
              </a:rPr>
              <a:t> </a:t>
            </a:r>
            <a:br>
              <a:rPr lang="ru-RU" dirty="0" smtClean="0">
                <a:solidFill>
                  <a:srgbClr val="00B050"/>
                </a:solidFill>
                <a:cs typeface="BrowalliaUPC" pitchFamily="34" charset="-34"/>
              </a:rPr>
            </a:br>
            <a:r>
              <a:rPr lang="ru-RU" dirty="0" smtClean="0">
                <a:solidFill>
                  <a:srgbClr val="00B050"/>
                </a:solidFill>
                <a:cs typeface="BrowalliaUPC" pitchFamily="34" charset="-34"/>
              </a:rPr>
              <a:t>«Шаг в историю»</a:t>
            </a:r>
            <a:endParaRPr lang="ru-RU" dirty="0">
              <a:solidFill>
                <a:srgbClr val="00B050"/>
              </a:solidFill>
              <a:cs typeface="BrowalliaUPC" pitchFamily="34" charset="-3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8424936" cy="482453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rgbClr val="00B050"/>
                </a:solidFill>
                <a:cs typeface="BrowalliaUPC" pitchFamily="34" charset="-34"/>
              </a:rPr>
              <a:t>  </a:t>
            </a:r>
          </a:p>
        </p:txBody>
      </p:sp>
      <p:pic>
        <p:nvPicPr>
          <p:cNvPr id="10242" name="Picture 2" descr="H:\Отложенные\Проекты\3 Медиаэкскурсия\Готово\Сидоров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40"/>
            <a:ext cx="8712967" cy="64087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0609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B050"/>
                </a:solidFill>
                <a:cs typeface="BrowalliaUPC" pitchFamily="34" charset="-34"/>
              </a:rPr>
              <a:t>Проект «Преображение»  </a:t>
            </a:r>
            <a:endParaRPr lang="ru-RU" dirty="0">
              <a:solidFill>
                <a:srgbClr val="00B050"/>
              </a:solidFill>
              <a:cs typeface="BrowalliaUPC" pitchFamily="34" charset="-34"/>
            </a:endParaRPr>
          </a:p>
        </p:txBody>
      </p:sp>
      <p:pic>
        <p:nvPicPr>
          <p:cNvPr id="3" name="Picture 2" descr="C:\Users\First\Desktop\Новая папка\счастливая женщ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8352928" cy="5400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06090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00B050"/>
              </a:solidFill>
              <a:cs typeface="BrowalliaUPC" pitchFamily="34" charset="-34"/>
            </a:endParaRPr>
          </a:p>
        </p:txBody>
      </p:sp>
      <p:pic>
        <p:nvPicPr>
          <p:cNvPr id="3074" name="Picture 2" descr="C:\Users\First\Desktop\Новая папка\Ра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61" y="252248"/>
            <a:ext cx="8925112" cy="6201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06090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00B050"/>
              </a:solidFill>
              <a:cs typeface="BrowalliaUPC" pitchFamily="34" charset="-34"/>
            </a:endParaRPr>
          </a:p>
        </p:txBody>
      </p:sp>
      <p:pic>
        <p:nvPicPr>
          <p:cNvPr id="2050" name="Picture 2" descr="C:\Users\First\Desktop\Новая папка\День красот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54" y="184980"/>
            <a:ext cx="9125570" cy="6340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  <a:cs typeface="BrowalliaUPC" pitchFamily="34" charset="-34"/>
              </a:rPr>
              <a:t>«Добрая книга. Добрая газета»  </a:t>
            </a:r>
            <a:endParaRPr lang="ru-RU" dirty="0">
              <a:solidFill>
                <a:srgbClr val="00B050"/>
              </a:solidFill>
              <a:cs typeface="BrowalliaUPC" pitchFamily="34" charset="-34"/>
            </a:endParaRPr>
          </a:p>
        </p:txBody>
      </p:sp>
      <p:pic>
        <p:nvPicPr>
          <p:cNvPr id="4098" name="Picture 2" descr="C:\Users\First\Desktop\Новая папка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8352928" cy="5343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rgbClr val="00B050"/>
                </a:solidFill>
                <a:cs typeface="BrowalliaUPC" pitchFamily="34" charset="-34"/>
              </a:rPr>
              <a:t>  </a:t>
            </a:r>
          </a:p>
        </p:txBody>
      </p:sp>
      <p:pic>
        <p:nvPicPr>
          <p:cNvPr id="16386" name="Picture 2" descr="H:\Отложенные\Проекты\5 Добрая книга\Готовое\пансионат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14357"/>
            <a:ext cx="8928992" cy="63109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rgbClr val="00B050"/>
                </a:solidFill>
                <a:cs typeface="BrowalliaUPC" pitchFamily="34" charset="-34"/>
              </a:rPr>
              <a:t>  </a:t>
            </a:r>
          </a:p>
        </p:txBody>
      </p:sp>
      <p:pic>
        <p:nvPicPr>
          <p:cNvPr id="5123" name="Picture 3" descr="C:\Users\First\Desktop\Новая папка\поделис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332656"/>
            <a:ext cx="3347864" cy="6192688"/>
          </a:xfrm>
          <a:prstGeom prst="rect">
            <a:avLst/>
          </a:prstGeom>
          <a:noFill/>
        </p:spPr>
      </p:pic>
      <p:pic>
        <p:nvPicPr>
          <p:cNvPr id="5125" name="Picture 5" descr="C:\Users\First\Desktop\Новая папка\чита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32656"/>
            <a:ext cx="3240360" cy="6192688"/>
          </a:xfrm>
          <a:prstGeom prst="rect">
            <a:avLst/>
          </a:prstGeom>
          <a:noFill/>
        </p:spPr>
      </p:pic>
      <p:pic>
        <p:nvPicPr>
          <p:cNvPr id="1026" name="Picture 2" descr="C:\Users\First\Desktop\Новая папка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32656"/>
            <a:ext cx="2592288" cy="60685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522</TotalTime>
  <Words>51</Words>
  <Application>Microsoft Office PowerPoint</Application>
  <PresentationFormat>Экран (4:3)</PresentationFormat>
  <Paragraphs>17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Аспект</vt:lpstr>
      <vt:lpstr>Социальные проекты «Шахтинских известий»</vt:lpstr>
      <vt:lpstr>Медиаэкскурсия  «Шаг в историю»</vt:lpstr>
      <vt:lpstr>  </vt:lpstr>
      <vt:lpstr>Проект «Преображение»  </vt:lpstr>
      <vt:lpstr>Презентация PowerPoint</vt:lpstr>
      <vt:lpstr>Презентация PowerPoint</vt:lpstr>
      <vt:lpstr>«Добрая книга. Добрая газета»  </vt:lpstr>
      <vt:lpstr>  </vt:lpstr>
      <vt:lpstr>  </vt:lpstr>
      <vt:lpstr>Форум бабушек</vt:lpstr>
      <vt:lpstr>  </vt:lpstr>
      <vt:lpstr>«Радость моя» и «Ах, эта свадьба» - конкурсы из семейного альбома</vt:lpstr>
      <vt:lpstr>  </vt:lpstr>
      <vt:lpstr>#Жены Героев</vt:lpstr>
      <vt:lpstr>«Добродея»</vt:lpstr>
      <vt:lpstr>Город олимпийских чемпионов</vt:lpstr>
      <vt:lpstr> Искусство быть мамой</vt:lpstr>
      <vt:lpstr>  </vt:lpstr>
      <vt:lpstr>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First</dc:creator>
  <cp:lastModifiedBy>Web</cp:lastModifiedBy>
  <cp:revision>67</cp:revision>
  <dcterms:created xsi:type="dcterms:W3CDTF">2021-04-26T17:54:31Z</dcterms:created>
  <dcterms:modified xsi:type="dcterms:W3CDTF">2023-08-08T09:50:32Z</dcterms:modified>
</cp:coreProperties>
</file>