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F5AD6F4-4081-49DE-B89E-B171F7D2699B}">
          <p14:sldIdLst>
            <p14:sldId id="256"/>
            <p14:sldId id="257"/>
            <p14:sldId id="258"/>
            <p14:sldId id="259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6AC5-C99B-4A75-B4F0-DA17FEBBDC89}" type="datetimeFigureOut">
              <a:rPr lang="ru-RU" smtClean="0"/>
              <a:t>24.07.2021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D017-C231-4CE6-85DC-C5A3EEC72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77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6AC5-C99B-4A75-B4F0-DA17FEBBDC89}" type="datetimeFigureOut">
              <a:rPr lang="ru-RU" smtClean="0"/>
              <a:t>24.07.2021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D017-C231-4CE6-85DC-C5A3EEC72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56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6AC5-C99B-4A75-B4F0-DA17FEBBDC89}" type="datetimeFigureOut">
              <a:rPr lang="ru-RU" smtClean="0"/>
              <a:t>24.07.2021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D017-C231-4CE6-85DC-C5A3EEC72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4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6AC5-C99B-4A75-B4F0-DA17FEBBDC89}" type="datetimeFigureOut">
              <a:rPr lang="ru-RU" smtClean="0"/>
              <a:t>24.07.2021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D017-C231-4CE6-85DC-C5A3EEC72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07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6AC5-C99B-4A75-B4F0-DA17FEBBDC89}" type="datetimeFigureOut">
              <a:rPr lang="ru-RU" smtClean="0"/>
              <a:t>24.07.2021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D017-C231-4CE6-85DC-C5A3EEC72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1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6AC5-C99B-4A75-B4F0-DA17FEBBDC89}" type="datetimeFigureOut">
              <a:rPr lang="ru-RU" smtClean="0"/>
              <a:t>24.07.2021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D017-C231-4CE6-85DC-C5A3EEC72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00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6AC5-C99B-4A75-B4F0-DA17FEBBDC89}" type="datetimeFigureOut">
              <a:rPr lang="ru-RU" smtClean="0"/>
              <a:t>24.07.2021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D017-C231-4CE6-85DC-C5A3EEC72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0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6AC5-C99B-4A75-B4F0-DA17FEBBDC89}" type="datetimeFigureOut">
              <a:rPr lang="ru-RU" smtClean="0"/>
              <a:t>24.07.2021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D017-C231-4CE6-85DC-C5A3EEC72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67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6AC5-C99B-4A75-B4F0-DA17FEBBDC89}" type="datetimeFigureOut">
              <a:rPr lang="ru-RU" smtClean="0"/>
              <a:t>24.07.2021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D017-C231-4CE6-85DC-C5A3EEC72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96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6AC5-C99B-4A75-B4F0-DA17FEBBDC89}" type="datetimeFigureOut">
              <a:rPr lang="ru-RU" smtClean="0"/>
              <a:t>24.07.2021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D017-C231-4CE6-85DC-C5A3EEC72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10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6AC5-C99B-4A75-B4F0-DA17FEBBDC89}" type="datetimeFigureOut">
              <a:rPr lang="ru-RU" smtClean="0"/>
              <a:t>24.07.2021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D017-C231-4CE6-85DC-C5A3EEC72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17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86AC5-C99B-4A75-B4F0-DA17FEBBDC89}" type="datetimeFigureOut">
              <a:rPr lang="ru-RU" smtClean="0"/>
              <a:t>24.07.2021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2D017-C231-4CE6-85DC-C5A3EEC72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90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160" y="1584960"/>
            <a:ext cx="10424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Поиск пропавших людей по камерам видеонаблюдения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200609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8" y="869310"/>
            <a:ext cx="8141354" cy="59886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3565" y="152400"/>
            <a:ext cx="8695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Интерактивная карта со всеми доступными камерами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06646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4520" y="0"/>
            <a:ext cx="826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Детализация до каждой камеры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456" y="700087"/>
            <a:ext cx="8522208" cy="615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65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4" y="994410"/>
            <a:ext cx="11182350" cy="5753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1521" y="228600"/>
            <a:ext cx="8128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Просмотр в режиме Онлайн и Архива (до 14 дней)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11420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8240" y="0"/>
            <a:ext cx="969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Пример вероятного обнаружения пропавшего человека</a:t>
            </a:r>
            <a:endParaRPr lang="ru-RU" sz="2800" b="1" dirty="0"/>
          </a:p>
        </p:txBody>
      </p:sp>
      <p:pic>
        <p:nvPicPr>
          <p:cNvPr id="1026" name="Picture 2" descr="https://lh3.googleusercontent.com/PjwAkJQSuwZH1SCaY6wIFASMnuWAWSG4-ML3eg5yB-etiLzEZPtr4vxR3SmYvvM_Iy_G72j2TnRzYvv_Ue2u4YpCD17Odbk2rvFFiP36sZc44WIOvUchxG85rMiRKquQ_sXcbQ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" y="670560"/>
            <a:ext cx="11041380" cy="618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315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44567" y="213360"/>
            <a:ext cx="2502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Наша команда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049"/>
            <a:ext cx="12192000" cy="538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562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34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2021-07-24T15:42:46Z</dcterms:created>
  <dcterms:modified xsi:type="dcterms:W3CDTF">2021-07-24T16:16:41Z</dcterms:modified>
</cp:coreProperties>
</file>