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63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7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3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8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2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8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4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5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5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4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F859-20D2-47E1-9424-63155F22BB75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F01B-0999-45C0-9BB6-1D222D92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4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88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Sans"/>
              </a:rPr>
              <a:t>Развитие центра «серебряного» </a:t>
            </a:r>
            <a:br>
              <a:rPr lang="ru-RU" sz="3600" dirty="0" smtClean="0">
                <a:latin typeface="PT Sans"/>
              </a:rPr>
            </a:br>
            <a:r>
              <a:rPr lang="ru-RU" sz="3600" dirty="0" err="1" smtClean="0">
                <a:latin typeface="PT Sans"/>
              </a:rPr>
              <a:t>волонтерства</a:t>
            </a:r>
            <a:r>
              <a:rPr lang="ru-RU" sz="3600" dirty="0" smtClean="0">
                <a:latin typeface="PT Sans"/>
              </a:rPr>
              <a:t> в г. Чебоксары</a:t>
            </a:r>
            <a:endParaRPr lang="ru-RU" sz="3600" dirty="0">
              <a:latin typeface="PT Sans"/>
            </a:endParaRPr>
          </a:p>
        </p:txBody>
      </p:sp>
      <p:pic>
        <p:nvPicPr>
          <p:cNvPr id="6" name="Рисунок 5" descr="FAaI4IVcA2w.jpg"/>
          <p:cNvPicPr>
            <a:picLocks noChangeAspect="1"/>
          </p:cNvPicPr>
          <p:nvPr/>
        </p:nvPicPr>
        <p:blipFill>
          <a:blip r:embed="rId3" cstate="print"/>
          <a:srcRect l="5435" r="6522" b="10501"/>
          <a:stretch>
            <a:fillRect/>
          </a:stretch>
        </p:blipFill>
        <p:spPr>
          <a:xfrm>
            <a:off x="886692" y="2351884"/>
            <a:ext cx="4840547" cy="3286791"/>
          </a:xfrm>
          <a:prstGeom prst="rect">
            <a:avLst/>
          </a:prstGeom>
        </p:spPr>
      </p:pic>
      <p:pic>
        <p:nvPicPr>
          <p:cNvPr id="7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692" y="3429000"/>
            <a:ext cx="6049817" cy="361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939" y="4474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PT Sans"/>
              </a:rPr>
              <a:t>Обучение «серебряных» волонтеров</a:t>
            </a:r>
            <a:br>
              <a:rPr lang="ru-RU" sz="3600" dirty="0" smtClean="0">
                <a:latin typeface="PT Sans"/>
              </a:rPr>
            </a:br>
            <a:r>
              <a:rPr lang="ru-RU" sz="3600" dirty="0" smtClean="0">
                <a:latin typeface="PT Sans"/>
              </a:rPr>
              <a:t>и образовательные мастер-классы</a:t>
            </a:r>
            <a:endParaRPr lang="ru-RU" sz="3600" dirty="0">
              <a:latin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0878" y="5124363"/>
            <a:ext cx="9266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PT Sans"/>
              </a:rPr>
              <a:t>«Серебряные» добровольцы завершили «Школу волонтеров», на которой узнали основы </a:t>
            </a:r>
            <a:r>
              <a:rPr lang="ru-RU" dirty="0" err="1" smtClean="0">
                <a:solidFill>
                  <a:srgbClr val="333333"/>
                </a:solidFill>
                <a:latin typeface="PT Sans"/>
              </a:rPr>
              <a:t>волонтерства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 и как стать организатором всероссийский и всемирных мероприятий. А также ежемесячно посещали лекции в </a:t>
            </a:r>
            <a:r>
              <a:rPr lang="ru-RU" dirty="0" smtClean="0">
                <a:latin typeface="PT Sans"/>
              </a:rPr>
              <a:t>области финансов и юридических вопросов, ведения своего дела, противодействия мошенничеству.</a:t>
            </a:r>
            <a:endParaRPr lang="ru-RU" dirty="0">
              <a:latin typeface="PT San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1" y="2096072"/>
            <a:ext cx="3692386" cy="24620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23" y="2096072"/>
            <a:ext cx="3717064" cy="24785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83" y="2096072"/>
            <a:ext cx="3692385" cy="246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0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92231" y="537327"/>
            <a:ext cx="9379670" cy="97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PT Sans"/>
              </a:rPr>
              <a:t>Восстановление и профилактика </a:t>
            </a:r>
            <a:r>
              <a:rPr lang="en-US" sz="3600" dirty="0" smtClean="0">
                <a:latin typeface="PT Sans"/>
              </a:rPr>
              <a:t>COVID-19</a:t>
            </a:r>
            <a:endParaRPr lang="ru-RU" sz="3600" dirty="0">
              <a:latin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4842" y="5634871"/>
            <a:ext cx="926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PT Sans"/>
              </a:rPr>
              <a:t>Активное времяпровождение, обсуждение мероприятий на свежем воздухе сопровождаются яркой зарядкой и мастер-классами по скандинавской ходьбе. </a:t>
            </a:r>
            <a:endParaRPr lang="ru-RU" dirty="0">
              <a:latin typeface="PT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1" y="1871926"/>
            <a:ext cx="3807512" cy="2537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62" y="1871926"/>
            <a:ext cx="3806025" cy="2537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0" y="1871926"/>
            <a:ext cx="3696635" cy="25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1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40000" y="5147658"/>
            <a:ext cx="9426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PT Sans"/>
              </a:rPr>
              <a:t>Основным результатом проекта стало открытие трёх Благотворительных вещевых центров в городе Чебоксары, </a:t>
            </a:r>
            <a:r>
              <a:rPr lang="ru-RU" dirty="0" err="1" smtClean="0">
                <a:solidFill>
                  <a:srgbClr val="333333"/>
                </a:solidFill>
                <a:latin typeface="PT Sans"/>
              </a:rPr>
              <a:t>благополучателями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 которых стало около 4000 жителей. Центры функционируют в торговых домах «Москва» и «Байкал» </a:t>
            </a:r>
            <a:br>
              <a:rPr lang="ru-RU" dirty="0" smtClean="0">
                <a:solidFill>
                  <a:srgbClr val="333333"/>
                </a:solidFill>
                <a:latin typeface="PT Sans"/>
              </a:rPr>
            </a:br>
            <a:r>
              <a:rPr lang="ru-RU" dirty="0" smtClean="0">
                <a:solidFill>
                  <a:srgbClr val="333333"/>
                </a:solidFill>
                <a:latin typeface="PT Sans"/>
              </a:rPr>
              <a:t>и в офисе 218 по адресу ул. Декабристов, д. 18А.</a:t>
            </a:r>
            <a:endParaRPr lang="ru-RU" dirty="0">
              <a:latin typeface="PT San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2939" y="511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PT Sans"/>
              </a:rPr>
              <a:t>Благотворительные вещевые центры</a:t>
            </a:r>
            <a:endParaRPr lang="ru-RU" sz="3600" dirty="0">
              <a:latin typeface="PT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4" y="2017189"/>
            <a:ext cx="3609259" cy="2406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5" y="2017188"/>
            <a:ext cx="3609259" cy="2406643"/>
          </a:xfrm>
          <a:prstGeom prst="rect">
            <a:avLst/>
          </a:prstGeom>
        </p:spPr>
      </p:pic>
      <p:pic>
        <p:nvPicPr>
          <p:cNvPr id="2050" name="Picture 2" descr="https://sun9-43.userapi.com/impg/-zzmZYqCQCAB38YozoALQK7qK7lEdSA9UI7cEQ/a4dc0A0kvCU.jpg?size=2560x1707&amp;quality=96&amp;sign=f931af6d2486061cd7351bd36c03d80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99" y="2017188"/>
            <a:ext cx="3578490" cy="23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6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108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PT Sans</vt:lpstr>
      <vt:lpstr>Тема Office</vt:lpstr>
      <vt:lpstr>Развитие центра «серебряного»  волонтерства в г. Чебоксары</vt:lpstr>
      <vt:lpstr>Презентация PowerPoint</vt:lpstr>
      <vt:lpstr>Восстановление и профилактика COVID-19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Имя</dc:creator>
  <cp:lastModifiedBy>Имя</cp:lastModifiedBy>
  <cp:revision>16</cp:revision>
  <dcterms:created xsi:type="dcterms:W3CDTF">2021-07-29T14:32:52Z</dcterms:created>
  <dcterms:modified xsi:type="dcterms:W3CDTF">2021-09-06T11:48:25Z</dcterms:modified>
</cp:coreProperties>
</file>