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257" r:id="rId4"/>
    <p:sldId id="312" r:id="rId5"/>
    <p:sldId id="311" r:id="rId6"/>
    <p:sldId id="274" r:id="rId7"/>
    <p:sldId id="313" r:id="rId8"/>
    <p:sldId id="318" r:id="rId9"/>
    <p:sldId id="288" r:id="rId10"/>
    <p:sldId id="290" r:id="rId11"/>
    <p:sldId id="293" r:id="rId12"/>
    <p:sldId id="316" r:id="rId13"/>
    <p:sldId id="299" r:id="rId14"/>
    <p:sldId id="301" r:id="rId15"/>
    <p:sldId id="3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 autoAdjust="0"/>
    <p:restoredTop sz="96441" autoAdjust="0"/>
  </p:normalViewPr>
  <p:slideViewPr>
    <p:cSldViewPr snapToGrid="0">
      <p:cViewPr varScale="1">
        <p:scale>
          <a:sx n="70" d="100"/>
          <a:sy n="70" d="100"/>
        </p:scale>
        <p:origin x="54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EB726-4F11-457B-9D9C-391B904F3160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C13DB-B6B1-4430-BB01-E88D5684F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18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C13DB-B6B1-4430-BB01-E88D5684FC7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79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6A7D2187-E82C-4436-A1E4-7D37531D72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591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63B8B1FF-15F4-4483-BA7E-CDC927B817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876299"/>
            <a:ext cx="4793343" cy="1712686"/>
          </a:xfrm>
          <a:custGeom>
            <a:avLst/>
            <a:gdLst>
              <a:gd name="connsiteX0" fmla="*/ 0 w 4793343"/>
              <a:gd name="connsiteY0" fmla="*/ 0 h 1712686"/>
              <a:gd name="connsiteX1" fmla="*/ 4793343 w 4793343"/>
              <a:gd name="connsiteY1" fmla="*/ 0 h 1712686"/>
              <a:gd name="connsiteX2" fmla="*/ 4793343 w 4793343"/>
              <a:gd name="connsiteY2" fmla="*/ 1712686 h 1712686"/>
              <a:gd name="connsiteX3" fmla="*/ 0 w 4793343"/>
              <a:gd name="connsiteY3" fmla="*/ 1712686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3343" h="1712686">
                <a:moveTo>
                  <a:pt x="0" y="0"/>
                </a:moveTo>
                <a:lnTo>
                  <a:pt x="4793343" y="0"/>
                </a:lnTo>
                <a:lnTo>
                  <a:pt x="4793343" y="1712686"/>
                </a:lnTo>
                <a:lnTo>
                  <a:pt x="0" y="1712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D02AD601-08D1-4CEE-AA3B-293885CB6A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858" y="2741385"/>
            <a:ext cx="4793343" cy="1712686"/>
          </a:xfrm>
          <a:custGeom>
            <a:avLst/>
            <a:gdLst>
              <a:gd name="connsiteX0" fmla="*/ 0 w 4793343"/>
              <a:gd name="connsiteY0" fmla="*/ 0 h 1712686"/>
              <a:gd name="connsiteX1" fmla="*/ 4793343 w 4793343"/>
              <a:gd name="connsiteY1" fmla="*/ 0 h 1712686"/>
              <a:gd name="connsiteX2" fmla="*/ 4793343 w 4793343"/>
              <a:gd name="connsiteY2" fmla="*/ 1712686 h 1712686"/>
              <a:gd name="connsiteX3" fmla="*/ 0 w 4793343"/>
              <a:gd name="connsiteY3" fmla="*/ 1712686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3343" h="1712686">
                <a:moveTo>
                  <a:pt x="0" y="0"/>
                </a:moveTo>
                <a:lnTo>
                  <a:pt x="4793343" y="0"/>
                </a:lnTo>
                <a:lnTo>
                  <a:pt x="4793343" y="1712686"/>
                </a:lnTo>
                <a:lnTo>
                  <a:pt x="0" y="1712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43702E51-D5E9-4C0A-A5A5-397EB1B66B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8230" y="4606471"/>
            <a:ext cx="4793343" cy="1712686"/>
          </a:xfrm>
          <a:custGeom>
            <a:avLst/>
            <a:gdLst>
              <a:gd name="connsiteX0" fmla="*/ 0 w 4793343"/>
              <a:gd name="connsiteY0" fmla="*/ 0 h 1712686"/>
              <a:gd name="connsiteX1" fmla="*/ 4793343 w 4793343"/>
              <a:gd name="connsiteY1" fmla="*/ 0 h 1712686"/>
              <a:gd name="connsiteX2" fmla="*/ 4793343 w 4793343"/>
              <a:gd name="connsiteY2" fmla="*/ 1712686 h 1712686"/>
              <a:gd name="connsiteX3" fmla="*/ 0 w 4793343"/>
              <a:gd name="connsiteY3" fmla="*/ 1712686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3343" h="1712686">
                <a:moveTo>
                  <a:pt x="0" y="0"/>
                </a:moveTo>
                <a:lnTo>
                  <a:pt x="4793343" y="0"/>
                </a:lnTo>
                <a:lnTo>
                  <a:pt x="4793343" y="1712686"/>
                </a:lnTo>
                <a:lnTo>
                  <a:pt x="0" y="1712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404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6F326D6B-1810-4D27-9B4E-B11096A0BC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0514" y="876300"/>
            <a:ext cx="2017486" cy="5981701"/>
          </a:xfrm>
          <a:custGeom>
            <a:avLst/>
            <a:gdLst>
              <a:gd name="connsiteX0" fmla="*/ 0 w 2017486"/>
              <a:gd name="connsiteY0" fmla="*/ 0 h 4347029"/>
              <a:gd name="connsiteX1" fmla="*/ 2017486 w 2017486"/>
              <a:gd name="connsiteY1" fmla="*/ 0 h 4347029"/>
              <a:gd name="connsiteX2" fmla="*/ 2017486 w 2017486"/>
              <a:gd name="connsiteY2" fmla="*/ 4347029 h 4347029"/>
              <a:gd name="connsiteX3" fmla="*/ 0 w 2017486"/>
              <a:gd name="connsiteY3" fmla="*/ 4347029 h 434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7486" h="4347029">
                <a:moveTo>
                  <a:pt x="0" y="0"/>
                </a:moveTo>
                <a:lnTo>
                  <a:pt x="2017486" y="0"/>
                </a:lnTo>
                <a:lnTo>
                  <a:pt x="2017486" y="4347029"/>
                </a:lnTo>
                <a:lnTo>
                  <a:pt x="0" y="4347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D1A5F925-AE9A-4D24-A041-CCC18EC07B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52800" y="2362200"/>
            <a:ext cx="2017486" cy="4495799"/>
          </a:xfrm>
          <a:custGeom>
            <a:avLst/>
            <a:gdLst>
              <a:gd name="connsiteX0" fmla="*/ 0 w 2017486"/>
              <a:gd name="connsiteY0" fmla="*/ 0 h 1894113"/>
              <a:gd name="connsiteX1" fmla="*/ 2017486 w 2017486"/>
              <a:gd name="connsiteY1" fmla="*/ 0 h 1894113"/>
              <a:gd name="connsiteX2" fmla="*/ 2017486 w 2017486"/>
              <a:gd name="connsiteY2" fmla="*/ 1894113 h 1894113"/>
              <a:gd name="connsiteX3" fmla="*/ 0 w 2017486"/>
              <a:gd name="connsiteY3" fmla="*/ 1894113 h 189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7486" h="1894113">
                <a:moveTo>
                  <a:pt x="0" y="0"/>
                </a:moveTo>
                <a:lnTo>
                  <a:pt x="2017486" y="0"/>
                </a:lnTo>
                <a:lnTo>
                  <a:pt x="2017486" y="1894113"/>
                </a:lnTo>
                <a:lnTo>
                  <a:pt x="0" y="18941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FB9E1DB-A0E6-4EB7-ADD0-953478C22C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5086" y="4455887"/>
            <a:ext cx="2017486" cy="2402112"/>
          </a:xfrm>
          <a:custGeom>
            <a:avLst/>
            <a:gdLst>
              <a:gd name="connsiteX0" fmla="*/ 0 w 2017486"/>
              <a:gd name="connsiteY0" fmla="*/ 0 h 2402112"/>
              <a:gd name="connsiteX1" fmla="*/ 2017486 w 2017486"/>
              <a:gd name="connsiteY1" fmla="*/ 0 h 2402112"/>
              <a:gd name="connsiteX2" fmla="*/ 2017486 w 2017486"/>
              <a:gd name="connsiteY2" fmla="*/ 2402112 h 2402112"/>
              <a:gd name="connsiteX3" fmla="*/ 0 w 2017486"/>
              <a:gd name="connsiteY3" fmla="*/ 2402112 h 240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7486" h="2402112">
                <a:moveTo>
                  <a:pt x="0" y="0"/>
                </a:moveTo>
                <a:lnTo>
                  <a:pt x="2017486" y="0"/>
                </a:lnTo>
                <a:lnTo>
                  <a:pt x="2017486" y="2402112"/>
                </a:lnTo>
                <a:lnTo>
                  <a:pt x="0" y="24021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5838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BDF5F47-15C4-408D-8FCA-3524039475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0514" y="1"/>
            <a:ext cx="2017486" cy="1581149"/>
          </a:xfrm>
          <a:custGeom>
            <a:avLst/>
            <a:gdLst>
              <a:gd name="connsiteX0" fmla="*/ 0 w 2017486"/>
              <a:gd name="connsiteY0" fmla="*/ 0 h 1146629"/>
              <a:gd name="connsiteX1" fmla="*/ 2017486 w 2017486"/>
              <a:gd name="connsiteY1" fmla="*/ 0 h 1146629"/>
              <a:gd name="connsiteX2" fmla="*/ 2017486 w 2017486"/>
              <a:gd name="connsiteY2" fmla="*/ 1146629 h 1146629"/>
              <a:gd name="connsiteX3" fmla="*/ 0 w 2017486"/>
              <a:gd name="connsiteY3" fmla="*/ 1146629 h 114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7486" h="1146629">
                <a:moveTo>
                  <a:pt x="0" y="0"/>
                </a:moveTo>
                <a:lnTo>
                  <a:pt x="2017486" y="0"/>
                </a:lnTo>
                <a:lnTo>
                  <a:pt x="2017486" y="1146629"/>
                </a:lnTo>
                <a:lnTo>
                  <a:pt x="0" y="11466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7282B24C-BBBA-4357-9567-F56C4D41F5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52800" y="0"/>
            <a:ext cx="2017486" cy="3643086"/>
          </a:xfrm>
          <a:custGeom>
            <a:avLst/>
            <a:gdLst>
              <a:gd name="connsiteX0" fmla="*/ 0 w 2017486"/>
              <a:gd name="connsiteY0" fmla="*/ 0 h 3643086"/>
              <a:gd name="connsiteX1" fmla="*/ 2017486 w 2017486"/>
              <a:gd name="connsiteY1" fmla="*/ 0 h 3643086"/>
              <a:gd name="connsiteX2" fmla="*/ 2017486 w 2017486"/>
              <a:gd name="connsiteY2" fmla="*/ 3643086 h 3643086"/>
              <a:gd name="connsiteX3" fmla="*/ 0 w 2017486"/>
              <a:gd name="connsiteY3" fmla="*/ 3643086 h 364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7486" h="3643086">
                <a:moveTo>
                  <a:pt x="0" y="0"/>
                </a:moveTo>
                <a:lnTo>
                  <a:pt x="2017486" y="0"/>
                </a:lnTo>
                <a:lnTo>
                  <a:pt x="2017486" y="3643086"/>
                </a:lnTo>
                <a:lnTo>
                  <a:pt x="0" y="36430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4B34E9A8-50A4-4C1C-9ABE-39A71D8700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75086" y="0"/>
            <a:ext cx="2017486" cy="2438400"/>
          </a:xfrm>
          <a:custGeom>
            <a:avLst/>
            <a:gdLst>
              <a:gd name="connsiteX0" fmla="*/ 0 w 2017486"/>
              <a:gd name="connsiteY0" fmla="*/ 0 h 2438400"/>
              <a:gd name="connsiteX1" fmla="*/ 2017486 w 2017486"/>
              <a:gd name="connsiteY1" fmla="*/ 0 h 2438400"/>
              <a:gd name="connsiteX2" fmla="*/ 2017486 w 2017486"/>
              <a:gd name="connsiteY2" fmla="*/ 2438400 h 2438400"/>
              <a:gd name="connsiteX3" fmla="*/ 0 w 2017486"/>
              <a:gd name="connsiteY3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7486" h="2438400">
                <a:moveTo>
                  <a:pt x="0" y="0"/>
                </a:moveTo>
                <a:lnTo>
                  <a:pt x="2017486" y="0"/>
                </a:lnTo>
                <a:lnTo>
                  <a:pt x="2017486" y="2438400"/>
                </a:lnTo>
                <a:lnTo>
                  <a:pt x="0" y="2438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32139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5327A25-2413-4C29-91D6-41EF052FFB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00687" y="1"/>
            <a:ext cx="3918857" cy="1494971"/>
          </a:xfrm>
          <a:custGeom>
            <a:avLst/>
            <a:gdLst>
              <a:gd name="connsiteX0" fmla="*/ 0 w 3918857"/>
              <a:gd name="connsiteY0" fmla="*/ 0 h 1494971"/>
              <a:gd name="connsiteX1" fmla="*/ 3918857 w 3918857"/>
              <a:gd name="connsiteY1" fmla="*/ 0 h 1494971"/>
              <a:gd name="connsiteX2" fmla="*/ 3918857 w 3918857"/>
              <a:gd name="connsiteY2" fmla="*/ 1494971 h 1494971"/>
              <a:gd name="connsiteX3" fmla="*/ 0 w 3918857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1494971">
                <a:moveTo>
                  <a:pt x="0" y="0"/>
                </a:moveTo>
                <a:lnTo>
                  <a:pt x="3918857" y="0"/>
                </a:lnTo>
                <a:lnTo>
                  <a:pt x="3918857" y="1494971"/>
                </a:lnTo>
                <a:lnTo>
                  <a:pt x="0" y="14949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9513C2EF-B23D-4F90-B7B5-1E376F483F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0686" y="1799770"/>
            <a:ext cx="3918857" cy="4005943"/>
          </a:xfrm>
          <a:custGeom>
            <a:avLst/>
            <a:gdLst>
              <a:gd name="connsiteX0" fmla="*/ 0 w 3918857"/>
              <a:gd name="connsiteY0" fmla="*/ 0 h 4005943"/>
              <a:gd name="connsiteX1" fmla="*/ 3918857 w 3918857"/>
              <a:gd name="connsiteY1" fmla="*/ 0 h 4005943"/>
              <a:gd name="connsiteX2" fmla="*/ 3918857 w 3918857"/>
              <a:gd name="connsiteY2" fmla="*/ 4005943 h 4005943"/>
              <a:gd name="connsiteX3" fmla="*/ 0 w 3918857"/>
              <a:gd name="connsiteY3" fmla="*/ 4005943 h 40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4005943">
                <a:moveTo>
                  <a:pt x="0" y="0"/>
                </a:moveTo>
                <a:lnTo>
                  <a:pt x="3918857" y="0"/>
                </a:lnTo>
                <a:lnTo>
                  <a:pt x="3918857" y="4005943"/>
                </a:lnTo>
                <a:lnTo>
                  <a:pt x="0" y="40059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D0F8C96C-9143-4622-8BFB-1785890171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00686" y="6110514"/>
            <a:ext cx="3918857" cy="747486"/>
          </a:xfrm>
          <a:custGeom>
            <a:avLst/>
            <a:gdLst>
              <a:gd name="connsiteX0" fmla="*/ 0 w 3918857"/>
              <a:gd name="connsiteY0" fmla="*/ 0 h 747486"/>
              <a:gd name="connsiteX1" fmla="*/ 3918857 w 3918857"/>
              <a:gd name="connsiteY1" fmla="*/ 0 h 747486"/>
              <a:gd name="connsiteX2" fmla="*/ 3918857 w 3918857"/>
              <a:gd name="connsiteY2" fmla="*/ 747486 h 747486"/>
              <a:gd name="connsiteX3" fmla="*/ 0 w 3918857"/>
              <a:gd name="connsiteY3" fmla="*/ 747486 h 74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747486">
                <a:moveTo>
                  <a:pt x="0" y="0"/>
                </a:moveTo>
                <a:lnTo>
                  <a:pt x="3918857" y="0"/>
                </a:lnTo>
                <a:lnTo>
                  <a:pt x="3918857" y="747486"/>
                </a:lnTo>
                <a:lnTo>
                  <a:pt x="0" y="7474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4829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6B0C1638-0EA6-409E-BBAF-6F19C51FE4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00687" y="0"/>
            <a:ext cx="3918857" cy="3181350"/>
          </a:xfrm>
          <a:custGeom>
            <a:avLst/>
            <a:gdLst>
              <a:gd name="connsiteX0" fmla="*/ 0 w 3918857"/>
              <a:gd name="connsiteY0" fmla="*/ 0 h 3585028"/>
              <a:gd name="connsiteX1" fmla="*/ 3918857 w 3918857"/>
              <a:gd name="connsiteY1" fmla="*/ 0 h 3585028"/>
              <a:gd name="connsiteX2" fmla="*/ 3918857 w 3918857"/>
              <a:gd name="connsiteY2" fmla="*/ 3585028 h 3585028"/>
              <a:gd name="connsiteX3" fmla="*/ 0 w 3918857"/>
              <a:gd name="connsiteY3" fmla="*/ 3585028 h 358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3585028">
                <a:moveTo>
                  <a:pt x="0" y="0"/>
                </a:moveTo>
                <a:lnTo>
                  <a:pt x="3918857" y="0"/>
                </a:lnTo>
                <a:lnTo>
                  <a:pt x="3918857" y="3585028"/>
                </a:lnTo>
                <a:lnTo>
                  <a:pt x="0" y="35850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4C3DD1AC-A02A-4E41-B8FE-1812D20CB8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0686" y="3429001"/>
            <a:ext cx="3918857" cy="1733550"/>
          </a:xfrm>
          <a:custGeom>
            <a:avLst/>
            <a:gdLst>
              <a:gd name="connsiteX0" fmla="*/ 0 w 3918857"/>
              <a:gd name="connsiteY0" fmla="*/ 0 h 1915884"/>
              <a:gd name="connsiteX1" fmla="*/ 3918857 w 3918857"/>
              <a:gd name="connsiteY1" fmla="*/ 0 h 1915884"/>
              <a:gd name="connsiteX2" fmla="*/ 3918857 w 3918857"/>
              <a:gd name="connsiteY2" fmla="*/ 1915884 h 1915884"/>
              <a:gd name="connsiteX3" fmla="*/ 0 w 3918857"/>
              <a:gd name="connsiteY3" fmla="*/ 1915884 h 191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1915884">
                <a:moveTo>
                  <a:pt x="0" y="0"/>
                </a:moveTo>
                <a:lnTo>
                  <a:pt x="3918857" y="0"/>
                </a:lnTo>
                <a:lnTo>
                  <a:pt x="3918857" y="1915884"/>
                </a:lnTo>
                <a:lnTo>
                  <a:pt x="0" y="191588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D90CE98E-4E3C-4147-A8DD-1384BA2A86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00686" y="5410203"/>
            <a:ext cx="3918857" cy="1447798"/>
          </a:xfrm>
          <a:custGeom>
            <a:avLst/>
            <a:gdLst>
              <a:gd name="connsiteX0" fmla="*/ 0 w 3918857"/>
              <a:gd name="connsiteY0" fmla="*/ 0 h 747486"/>
              <a:gd name="connsiteX1" fmla="*/ 3918857 w 3918857"/>
              <a:gd name="connsiteY1" fmla="*/ 0 h 747486"/>
              <a:gd name="connsiteX2" fmla="*/ 3918857 w 3918857"/>
              <a:gd name="connsiteY2" fmla="*/ 747486 h 747486"/>
              <a:gd name="connsiteX3" fmla="*/ 0 w 3918857"/>
              <a:gd name="connsiteY3" fmla="*/ 747486 h 74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8857" h="747486">
                <a:moveTo>
                  <a:pt x="0" y="0"/>
                </a:moveTo>
                <a:lnTo>
                  <a:pt x="3918857" y="0"/>
                </a:lnTo>
                <a:lnTo>
                  <a:pt x="3918857" y="747486"/>
                </a:lnTo>
                <a:lnTo>
                  <a:pt x="0" y="7474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9812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D433E146-3777-4C61-89C0-32CAFF90AE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09257" y="0"/>
            <a:ext cx="2786743" cy="2220686"/>
          </a:xfrm>
          <a:custGeom>
            <a:avLst/>
            <a:gdLst>
              <a:gd name="connsiteX0" fmla="*/ 0 w 2786743"/>
              <a:gd name="connsiteY0" fmla="*/ 0 h 2220686"/>
              <a:gd name="connsiteX1" fmla="*/ 2786743 w 2786743"/>
              <a:gd name="connsiteY1" fmla="*/ 0 h 2220686"/>
              <a:gd name="connsiteX2" fmla="*/ 2786743 w 2786743"/>
              <a:gd name="connsiteY2" fmla="*/ 2220686 h 2220686"/>
              <a:gd name="connsiteX3" fmla="*/ 0 w 2786743"/>
              <a:gd name="connsiteY3" fmla="*/ 2220686 h 222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6743" h="2220686">
                <a:moveTo>
                  <a:pt x="0" y="0"/>
                </a:moveTo>
                <a:lnTo>
                  <a:pt x="2786743" y="0"/>
                </a:lnTo>
                <a:lnTo>
                  <a:pt x="2786743" y="2220686"/>
                </a:lnTo>
                <a:lnTo>
                  <a:pt x="0" y="2220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9B84CFF6-FE3A-4922-A06D-340C4079A2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24114"/>
            <a:ext cx="2917371" cy="1596572"/>
          </a:xfrm>
          <a:custGeom>
            <a:avLst/>
            <a:gdLst>
              <a:gd name="connsiteX0" fmla="*/ 0 w 2917371"/>
              <a:gd name="connsiteY0" fmla="*/ 0 h 1596572"/>
              <a:gd name="connsiteX1" fmla="*/ 2917371 w 2917371"/>
              <a:gd name="connsiteY1" fmla="*/ 0 h 1596572"/>
              <a:gd name="connsiteX2" fmla="*/ 2917371 w 2917371"/>
              <a:gd name="connsiteY2" fmla="*/ 1596572 h 1596572"/>
              <a:gd name="connsiteX3" fmla="*/ 0 w 2917371"/>
              <a:gd name="connsiteY3" fmla="*/ 1596572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7371" h="1596572">
                <a:moveTo>
                  <a:pt x="0" y="0"/>
                </a:moveTo>
                <a:lnTo>
                  <a:pt x="2917371" y="0"/>
                </a:lnTo>
                <a:lnTo>
                  <a:pt x="2917371" y="1596572"/>
                </a:lnTo>
                <a:lnTo>
                  <a:pt x="0" y="15965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38C89449-DFF4-4FDD-B7ED-995B162C03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8743" y="2590800"/>
            <a:ext cx="1908629" cy="4158343"/>
          </a:xfrm>
          <a:custGeom>
            <a:avLst/>
            <a:gdLst>
              <a:gd name="connsiteX0" fmla="*/ 0 w 1908629"/>
              <a:gd name="connsiteY0" fmla="*/ 0 h 4158343"/>
              <a:gd name="connsiteX1" fmla="*/ 1908629 w 1908629"/>
              <a:gd name="connsiteY1" fmla="*/ 0 h 4158343"/>
              <a:gd name="connsiteX2" fmla="*/ 1908629 w 1908629"/>
              <a:gd name="connsiteY2" fmla="*/ 4158343 h 4158343"/>
              <a:gd name="connsiteX3" fmla="*/ 0 w 1908629"/>
              <a:gd name="connsiteY3" fmla="*/ 4158343 h 415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8629" h="4158343">
                <a:moveTo>
                  <a:pt x="0" y="0"/>
                </a:moveTo>
                <a:lnTo>
                  <a:pt x="1908629" y="0"/>
                </a:lnTo>
                <a:lnTo>
                  <a:pt x="1908629" y="4158343"/>
                </a:lnTo>
                <a:lnTo>
                  <a:pt x="0" y="4158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2359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DCCA0750-48BD-441C-AE06-6F9FAE7FEA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34399" y="0"/>
            <a:ext cx="994229" cy="4550226"/>
          </a:xfrm>
          <a:custGeom>
            <a:avLst/>
            <a:gdLst>
              <a:gd name="connsiteX0" fmla="*/ 0 w 994229"/>
              <a:gd name="connsiteY0" fmla="*/ 0 h 4550226"/>
              <a:gd name="connsiteX1" fmla="*/ 994229 w 994229"/>
              <a:gd name="connsiteY1" fmla="*/ 0 h 4550226"/>
              <a:gd name="connsiteX2" fmla="*/ 994229 w 994229"/>
              <a:gd name="connsiteY2" fmla="*/ 4550226 h 4550226"/>
              <a:gd name="connsiteX3" fmla="*/ 0 w 994229"/>
              <a:gd name="connsiteY3" fmla="*/ 4550226 h 455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4229" h="4550226">
                <a:moveTo>
                  <a:pt x="0" y="0"/>
                </a:moveTo>
                <a:lnTo>
                  <a:pt x="994229" y="0"/>
                </a:lnTo>
                <a:lnTo>
                  <a:pt x="994229" y="4550226"/>
                </a:lnTo>
                <a:lnTo>
                  <a:pt x="0" y="45502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0E45A003-CBFA-44E0-BC69-89ED62F50A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82629" y="0"/>
            <a:ext cx="2017485" cy="4550226"/>
          </a:xfrm>
          <a:custGeom>
            <a:avLst/>
            <a:gdLst>
              <a:gd name="connsiteX0" fmla="*/ 0 w 2017485"/>
              <a:gd name="connsiteY0" fmla="*/ 0 h 4550226"/>
              <a:gd name="connsiteX1" fmla="*/ 2017485 w 2017485"/>
              <a:gd name="connsiteY1" fmla="*/ 0 h 4550226"/>
              <a:gd name="connsiteX2" fmla="*/ 2017485 w 2017485"/>
              <a:gd name="connsiteY2" fmla="*/ 4550226 h 4550226"/>
              <a:gd name="connsiteX3" fmla="*/ 0 w 2017485"/>
              <a:gd name="connsiteY3" fmla="*/ 4550226 h 455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7485" h="4550226">
                <a:moveTo>
                  <a:pt x="0" y="0"/>
                </a:moveTo>
                <a:lnTo>
                  <a:pt x="2017485" y="0"/>
                </a:lnTo>
                <a:lnTo>
                  <a:pt x="2017485" y="4550226"/>
                </a:lnTo>
                <a:lnTo>
                  <a:pt x="0" y="45502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1711F73D-622A-489C-9934-BEC01C218B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19258" y="4760685"/>
            <a:ext cx="2409371" cy="2097315"/>
          </a:xfrm>
          <a:custGeom>
            <a:avLst/>
            <a:gdLst>
              <a:gd name="connsiteX0" fmla="*/ 0 w 2409371"/>
              <a:gd name="connsiteY0" fmla="*/ 0 h 2097315"/>
              <a:gd name="connsiteX1" fmla="*/ 2409371 w 2409371"/>
              <a:gd name="connsiteY1" fmla="*/ 0 h 2097315"/>
              <a:gd name="connsiteX2" fmla="*/ 2409371 w 2409371"/>
              <a:gd name="connsiteY2" fmla="*/ 2097315 h 2097315"/>
              <a:gd name="connsiteX3" fmla="*/ 0 w 2409371"/>
              <a:gd name="connsiteY3" fmla="*/ 2097315 h 209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9371" h="2097315">
                <a:moveTo>
                  <a:pt x="0" y="0"/>
                </a:moveTo>
                <a:lnTo>
                  <a:pt x="2409371" y="0"/>
                </a:lnTo>
                <a:lnTo>
                  <a:pt x="2409371" y="2097315"/>
                </a:lnTo>
                <a:lnTo>
                  <a:pt x="0" y="20973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6AEE07A3-C8A8-4261-AB36-CDF2AC4292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2629" y="4760686"/>
            <a:ext cx="2409371" cy="1596571"/>
          </a:xfrm>
          <a:custGeom>
            <a:avLst/>
            <a:gdLst>
              <a:gd name="connsiteX0" fmla="*/ 0 w 2409371"/>
              <a:gd name="connsiteY0" fmla="*/ 0 h 1596571"/>
              <a:gd name="connsiteX1" fmla="*/ 2409371 w 2409371"/>
              <a:gd name="connsiteY1" fmla="*/ 0 h 1596571"/>
              <a:gd name="connsiteX2" fmla="*/ 2409371 w 2409371"/>
              <a:gd name="connsiteY2" fmla="*/ 1596571 h 1596571"/>
              <a:gd name="connsiteX3" fmla="*/ 0 w 2409371"/>
              <a:gd name="connsiteY3" fmla="*/ 1596571 h 15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9371" h="1596571">
                <a:moveTo>
                  <a:pt x="0" y="0"/>
                </a:moveTo>
                <a:lnTo>
                  <a:pt x="2409371" y="0"/>
                </a:lnTo>
                <a:lnTo>
                  <a:pt x="2409371" y="1596571"/>
                </a:lnTo>
                <a:lnTo>
                  <a:pt x="0" y="15965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7757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6E729306-EB71-43A9-8A43-6DF78FF21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1328" y="0"/>
            <a:ext cx="1407886" cy="4455886"/>
          </a:xfrm>
          <a:custGeom>
            <a:avLst/>
            <a:gdLst>
              <a:gd name="connsiteX0" fmla="*/ 0 w 1407886"/>
              <a:gd name="connsiteY0" fmla="*/ 0 h 4455886"/>
              <a:gd name="connsiteX1" fmla="*/ 1407886 w 1407886"/>
              <a:gd name="connsiteY1" fmla="*/ 0 h 4455886"/>
              <a:gd name="connsiteX2" fmla="*/ 1407886 w 1407886"/>
              <a:gd name="connsiteY2" fmla="*/ 4455886 h 4455886"/>
              <a:gd name="connsiteX3" fmla="*/ 0 w 1407886"/>
              <a:gd name="connsiteY3" fmla="*/ 4455886 h 44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4455886">
                <a:moveTo>
                  <a:pt x="0" y="0"/>
                </a:moveTo>
                <a:lnTo>
                  <a:pt x="1407886" y="0"/>
                </a:lnTo>
                <a:lnTo>
                  <a:pt x="1407886" y="4455886"/>
                </a:lnTo>
                <a:lnTo>
                  <a:pt x="0" y="445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0C5A95D8-A142-495E-A6B0-4448AEEDA2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55157" y="602342"/>
            <a:ext cx="1407886" cy="4455886"/>
          </a:xfrm>
          <a:custGeom>
            <a:avLst/>
            <a:gdLst>
              <a:gd name="connsiteX0" fmla="*/ 0 w 1407886"/>
              <a:gd name="connsiteY0" fmla="*/ 0 h 4455886"/>
              <a:gd name="connsiteX1" fmla="*/ 1407886 w 1407886"/>
              <a:gd name="connsiteY1" fmla="*/ 0 h 4455886"/>
              <a:gd name="connsiteX2" fmla="*/ 1407886 w 1407886"/>
              <a:gd name="connsiteY2" fmla="*/ 4455886 h 4455886"/>
              <a:gd name="connsiteX3" fmla="*/ 0 w 1407886"/>
              <a:gd name="connsiteY3" fmla="*/ 4455886 h 44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4455886">
                <a:moveTo>
                  <a:pt x="0" y="0"/>
                </a:moveTo>
                <a:lnTo>
                  <a:pt x="1407886" y="0"/>
                </a:lnTo>
                <a:lnTo>
                  <a:pt x="1407886" y="4455886"/>
                </a:lnTo>
                <a:lnTo>
                  <a:pt x="0" y="445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DA5E49EE-FAAC-4105-A9AB-9694500077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58986" y="0"/>
            <a:ext cx="1407886" cy="4455886"/>
          </a:xfrm>
          <a:custGeom>
            <a:avLst/>
            <a:gdLst>
              <a:gd name="connsiteX0" fmla="*/ 0 w 1407886"/>
              <a:gd name="connsiteY0" fmla="*/ 0 h 4455886"/>
              <a:gd name="connsiteX1" fmla="*/ 1407886 w 1407886"/>
              <a:gd name="connsiteY1" fmla="*/ 0 h 4455886"/>
              <a:gd name="connsiteX2" fmla="*/ 1407886 w 1407886"/>
              <a:gd name="connsiteY2" fmla="*/ 4455886 h 4455886"/>
              <a:gd name="connsiteX3" fmla="*/ 0 w 1407886"/>
              <a:gd name="connsiteY3" fmla="*/ 4455886 h 44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4455886">
                <a:moveTo>
                  <a:pt x="0" y="0"/>
                </a:moveTo>
                <a:lnTo>
                  <a:pt x="1407886" y="0"/>
                </a:lnTo>
                <a:lnTo>
                  <a:pt x="1407886" y="4455886"/>
                </a:lnTo>
                <a:lnTo>
                  <a:pt x="0" y="445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442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DEF80373-FF26-4E7D-80E6-916B8903E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24914" y="0"/>
            <a:ext cx="1407886" cy="4455886"/>
          </a:xfrm>
          <a:custGeom>
            <a:avLst/>
            <a:gdLst>
              <a:gd name="connsiteX0" fmla="*/ 0 w 1407886"/>
              <a:gd name="connsiteY0" fmla="*/ 0 h 4455886"/>
              <a:gd name="connsiteX1" fmla="*/ 1407886 w 1407886"/>
              <a:gd name="connsiteY1" fmla="*/ 0 h 4455886"/>
              <a:gd name="connsiteX2" fmla="*/ 1407886 w 1407886"/>
              <a:gd name="connsiteY2" fmla="*/ 4455886 h 4455886"/>
              <a:gd name="connsiteX3" fmla="*/ 0 w 1407886"/>
              <a:gd name="connsiteY3" fmla="*/ 4455886 h 44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4455886">
                <a:moveTo>
                  <a:pt x="0" y="0"/>
                </a:moveTo>
                <a:lnTo>
                  <a:pt x="1407886" y="0"/>
                </a:lnTo>
                <a:lnTo>
                  <a:pt x="1407886" y="4455886"/>
                </a:lnTo>
                <a:lnTo>
                  <a:pt x="0" y="445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A3120D29-9CE8-4708-8A5B-1B59E8A741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232572" y="0"/>
            <a:ext cx="1407886" cy="4455886"/>
          </a:xfrm>
          <a:custGeom>
            <a:avLst/>
            <a:gdLst>
              <a:gd name="connsiteX0" fmla="*/ 0 w 1407886"/>
              <a:gd name="connsiteY0" fmla="*/ 0 h 4455886"/>
              <a:gd name="connsiteX1" fmla="*/ 1407886 w 1407886"/>
              <a:gd name="connsiteY1" fmla="*/ 0 h 4455886"/>
              <a:gd name="connsiteX2" fmla="*/ 1407886 w 1407886"/>
              <a:gd name="connsiteY2" fmla="*/ 4455886 h 4455886"/>
              <a:gd name="connsiteX3" fmla="*/ 0 w 1407886"/>
              <a:gd name="connsiteY3" fmla="*/ 4455886 h 44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4455886">
                <a:moveTo>
                  <a:pt x="0" y="0"/>
                </a:moveTo>
                <a:lnTo>
                  <a:pt x="1407886" y="0"/>
                </a:lnTo>
                <a:lnTo>
                  <a:pt x="1407886" y="4455886"/>
                </a:lnTo>
                <a:lnTo>
                  <a:pt x="0" y="445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C0FE6ABA-6625-4CE3-BA24-C2F0FA0939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28743" y="602342"/>
            <a:ext cx="1407886" cy="4455886"/>
          </a:xfrm>
          <a:custGeom>
            <a:avLst/>
            <a:gdLst>
              <a:gd name="connsiteX0" fmla="*/ 0 w 1407886"/>
              <a:gd name="connsiteY0" fmla="*/ 0 h 4455886"/>
              <a:gd name="connsiteX1" fmla="*/ 1407886 w 1407886"/>
              <a:gd name="connsiteY1" fmla="*/ 0 h 4455886"/>
              <a:gd name="connsiteX2" fmla="*/ 1407886 w 1407886"/>
              <a:gd name="connsiteY2" fmla="*/ 4455886 h 4455886"/>
              <a:gd name="connsiteX3" fmla="*/ 0 w 1407886"/>
              <a:gd name="connsiteY3" fmla="*/ 4455886 h 445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4455886">
                <a:moveTo>
                  <a:pt x="0" y="0"/>
                </a:moveTo>
                <a:lnTo>
                  <a:pt x="1407886" y="0"/>
                </a:lnTo>
                <a:lnTo>
                  <a:pt x="1407886" y="4455886"/>
                </a:lnTo>
                <a:lnTo>
                  <a:pt x="0" y="445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3292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3BAE9609-EE35-4EC9-AA88-DDCFC84975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70B97646-1CDD-4A6A-B556-D0ABCECE0B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8358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E2830D9D-EDB0-42A6-9A64-F28401E8D8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7161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AF8F2812-AA85-4E52-93D1-AB53604EEB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50740" y="3744686"/>
            <a:ext cx="2941261" cy="2467428"/>
          </a:xfrm>
          <a:custGeom>
            <a:avLst/>
            <a:gdLst>
              <a:gd name="connsiteX0" fmla="*/ 0 w 2941261"/>
              <a:gd name="connsiteY0" fmla="*/ 0 h 2467428"/>
              <a:gd name="connsiteX1" fmla="*/ 2941261 w 2941261"/>
              <a:gd name="connsiteY1" fmla="*/ 0 h 2467428"/>
              <a:gd name="connsiteX2" fmla="*/ 2941261 w 2941261"/>
              <a:gd name="connsiteY2" fmla="*/ 2467428 h 2467428"/>
              <a:gd name="connsiteX3" fmla="*/ 0 w 2941261"/>
              <a:gd name="connsiteY3" fmla="*/ 2467428 h 246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261" h="2467428">
                <a:moveTo>
                  <a:pt x="0" y="0"/>
                </a:moveTo>
                <a:lnTo>
                  <a:pt x="2941261" y="0"/>
                </a:lnTo>
                <a:lnTo>
                  <a:pt x="2941261" y="2467428"/>
                </a:lnTo>
                <a:lnTo>
                  <a:pt x="0" y="24674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1101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20F80087-9101-44A9-BB68-9943350878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90186" y="1295400"/>
            <a:ext cx="6426558" cy="2671293"/>
          </a:xfrm>
          <a:custGeom>
            <a:avLst/>
            <a:gdLst>
              <a:gd name="connsiteX0" fmla="*/ 0 w 6426558"/>
              <a:gd name="connsiteY0" fmla="*/ 0 h 2034862"/>
              <a:gd name="connsiteX1" fmla="*/ 6426558 w 6426558"/>
              <a:gd name="connsiteY1" fmla="*/ 0 h 2034862"/>
              <a:gd name="connsiteX2" fmla="*/ 6426558 w 6426558"/>
              <a:gd name="connsiteY2" fmla="*/ 2034862 h 2034862"/>
              <a:gd name="connsiteX3" fmla="*/ 0 w 6426558"/>
              <a:gd name="connsiteY3" fmla="*/ 2034862 h 20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6558" h="2034862">
                <a:moveTo>
                  <a:pt x="0" y="0"/>
                </a:moveTo>
                <a:lnTo>
                  <a:pt x="6426558" y="0"/>
                </a:lnTo>
                <a:lnTo>
                  <a:pt x="6426558" y="2034862"/>
                </a:lnTo>
                <a:lnTo>
                  <a:pt x="0" y="20348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71256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28876B1C-4CD5-45D3-9FBF-7364BC43FC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44460" y="1"/>
            <a:ext cx="2255496" cy="3926112"/>
          </a:xfrm>
          <a:custGeom>
            <a:avLst/>
            <a:gdLst>
              <a:gd name="connsiteX0" fmla="*/ 0 w 2255496"/>
              <a:gd name="connsiteY0" fmla="*/ 0 h 3926112"/>
              <a:gd name="connsiteX1" fmla="*/ 2255496 w 2255496"/>
              <a:gd name="connsiteY1" fmla="*/ 0 h 3926112"/>
              <a:gd name="connsiteX2" fmla="*/ 2255496 w 2255496"/>
              <a:gd name="connsiteY2" fmla="*/ 3926112 h 3926112"/>
              <a:gd name="connsiteX3" fmla="*/ 0 w 2255496"/>
              <a:gd name="connsiteY3" fmla="*/ 3926112 h 392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5496" h="3926112">
                <a:moveTo>
                  <a:pt x="0" y="0"/>
                </a:moveTo>
                <a:lnTo>
                  <a:pt x="2255496" y="0"/>
                </a:lnTo>
                <a:lnTo>
                  <a:pt x="2255496" y="3926112"/>
                </a:lnTo>
                <a:lnTo>
                  <a:pt x="0" y="39261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1A2CACB-43D8-4B03-95F2-C045751368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96876" y="2"/>
            <a:ext cx="2255496" cy="3926112"/>
          </a:xfrm>
          <a:custGeom>
            <a:avLst/>
            <a:gdLst>
              <a:gd name="connsiteX0" fmla="*/ 0 w 2255496"/>
              <a:gd name="connsiteY0" fmla="*/ 0 h 3926112"/>
              <a:gd name="connsiteX1" fmla="*/ 2255496 w 2255496"/>
              <a:gd name="connsiteY1" fmla="*/ 0 h 3926112"/>
              <a:gd name="connsiteX2" fmla="*/ 2255496 w 2255496"/>
              <a:gd name="connsiteY2" fmla="*/ 3926112 h 3926112"/>
              <a:gd name="connsiteX3" fmla="*/ 0 w 2255496"/>
              <a:gd name="connsiteY3" fmla="*/ 3926112 h 392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5496" h="3926112">
                <a:moveTo>
                  <a:pt x="0" y="0"/>
                </a:moveTo>
                <a:lnTo>
                  <a:pt x="2255496" y="0"/>
                </a:lnTo>
                <a:lnTo>
                  <a:pt x="2255496" y="3926112"/>
                </a:lnTo>
                <a:lnTo>
                  <a:pt x="0" y="39261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97420799-0CA7-4F61-899E-2B11AA1932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044" y="2"/>
            <a:ext cx="2255496" cy="3926112"/>
          </a:xfrm>
          <a:custGeom>
            <a:avLst/>
            <a:gdLst>
              <a:gd name="connsiteX0" fmla="*/ 0 w 2255496"/>
              <a:gd name="connsiteY0" fmla="*/ 0 h 3926112"/>
              <a:gd name="connsiteX1" fmla="*/ 2255496 w 2255496"/>
              <a:gd name="connsiteY1" fmla="*/ 0 h 3926112"/>
              <a:gd name="connsiteX2" fmla="*/ 2255496 w 2255496"/>
              <a:gd name="connsiteY2" fmla="*/ 3926112 h 3926112"/>
              <a:gd name="connsiteX3" fmla="*/ 0 w 2255496"/>
              <a:gd name="connsiteY3" fmla="*/ 3926112 h 392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5496" h="3926112">
                <a:moveTo>
                  <a:pt x="0" y="0"/>
                </a:moveTo>
                <a:lnTo>
                  <a:pt x="2255496" y="0"/>
                </a:lnTo>
                <a:lnTo>
                  <a:pt x="2255496" y="3926112"/>
                </a:lnTo>
                <a:lnTo>
                  <a:pt x="0" y="39261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17867E62-A2AF-4926-98C8-E2773998F4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39628" y="0"/>
            <a:ext cx="2255496" cy="3926112"/>
          </a:xfrm>
          <a:custGeom>
            <a:avLst/>
            <a:gdLst>
              <a:gd name="connsiteX0" fmla="*/ 0 w 2255496"/>
              <a:gd name="connsiteY0" fmla="*/ 0 h 3926112"/>
              <a:gd name="connsiteX1" fmla="*/ 2255496 w 2255496"/>
              <a:gd name="connsiteY1" fmla="*/ 0 h 3926112"/>
              <a:gd name="connsiteX2" fmla="*/ 2255496 w 2255496"/>
              <a:gd name="connsiteY2" fmla="*/ 3926112 h 3926112"/>
              <a:gd name="connsiteX3" fmla="*/ 0 w 2255496"/>
              <a:gd name="connsiteY3" fmla="*/ 3926112 h 3926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5496" h="3926112">
                <a:moveTo>
                  <a:pt x="0" y="0"/>
                </a:moveTo>
                <a:lnTo>
                  <a:pt x="2255496" y="0"/>
                </a:lnTo>
                <a:lnTo>
                  <a:pt x="2255496" y="3926112"/>
                </a:lnTo>
                <a:lnTo>
                  <a:pt x="0" y="39261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5955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527210A2-BCC9-4CF4-9786-3D27B68EE7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373" y="106137"/>
            <a:ext cx="2627086" cy="2627086"/>
          </a:xfrm>
          <a:custGeom>
            <a:avLst/>
            <a:gdLst>
              <a:gd name="connsiteX0" fmla="*/ 1313543 w 2627086"/>
              <a:gd name="connsiteY0" fmla="*/ 0 h 2627086"/>
              <a:gd name="connsiteX1" fmla="*/ 2627086 w 2627086"/>
              <a:gd name="connsiteY1" fmla="*/ 1313543 h 2627086"/>
              <a:gd name="connsiteX2" fmla="*/ 1313543 w 2627086"/>
              <a:gd name="connsiteY2" fmla="*/ 2627086 h 2627086"/>
              <a:gd name="connsiteX3" fmla="*/ 0 w 2627086"/>
              <a:gd name="connsiteY3" fmla="*/ 1313543 h 262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7086" h="2627086">
                <a:moveTo>
                  <a:pt x="1313543" y="0"/>
                </a:moveTo>
                <a:lnTo>
                  <a:pt x="2627086" y="1313543"/>
                </a:lnTo>
                <a:lnTo>
                  <a:pt x="1313543" y="2627086"/>
                </a:lnTo>
                <a:lnTo>
                  <a:pt x="0" y="13135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BCB877DD-A172-42DF-8931-ADAEEA331D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076451"/>
            <a:ext cx="1966686" cy="2627086"/>
          </a:xfrm>
          <a:custGeom>
            <a:avLst/>
            <a:gdLst>
              <a:gd name="connsiteX0" fmla="*/ 653143 w 1966686"/>
              <a:gd name="connsiteY0" fmla="*/ 0 h 2627086"/>
              <a:gd name="connsiteX1" fmla="*/ 1966686 w 1966686"/>
              <a:gd name="connsiteY1" fmla="*/ 1313543 h 2627086"/>
              <a:gd name="connsiteX2" fmla="*/ 653143 w 1966686"/>
              <a:gd name="connsiteY2" fmla="*/ 2627086 h 2627086"/>
              <a:gd name="connsiteX3" fmla="*/ 0 w 1966686"/>
              <a:gd name="connsiteY3" fmla="*/ 1973943 h 2627086"/>
              <a:gd name="connsiteX4" fmla="*/ 0 w 1966686"/>
              <a:gd name="connsiteY4" fmla="*/ 653143 h 262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6686" h="2627086">
                <a:moveTo>
                  <a:pt x="653143" y="0"/>
                </a:moveTo>
                <a:lnTo>
                  <a:pt x="1966686" y="1313543"/>
                </a:lnTo>
                <a:lnTo>
                  <a:pt x="653143" y="2627086"/>
                </a:lnTo>
                <a:lnTo>
                  <a:pt x="0" y="1973943"/>
                </a:lnTo>
                <a:lnTo>
                  <a:pt x="0" y="6531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94E47669-E091-4980-8AF2-166AE62EC7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373" y="4079424"/>
            <a:ext cx="2627086" cy="2627086"/>
          </a:xfrm>
          <a:custGeom>
            <a:avLst/>
            <a:gdLst>
              <a:gd name="connsiteX0" fmla="*/ 1313543 w 2627086"/>
              <a:gd name="connsiteY0" fmla="*/ 0 h 2627086"/>
              <a:gd name="connsiteX1" fmla="*/ 2627086 w 2627086"/>
              <a:gd name="connsiteY1" fmla="*/ 1313543 h 2627086"/>
              <a:gd name="connsiteX2" fmla="*/ 1313543 w 2627086"/>
              <a:gd name="connsiteY2" fmla="*/ 2627086 h 2627086"/>
              <a:gd name="connsiteX3" fmla="*/ 0 w 2627086"/>
              <a:gd name="connsiteY3" fmla="*/ 1313543 h 262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7086" h="2627086">
                <a:moveTo>
                  <a:pt x="1313543" y="0"/>
                </a:moveTo>
                <a:lnTo>
                  <a:pt x="2627086" y="1313543"/>
                </a:lnTo>
                <a:lnTo>
                  <a:pt x="1313543" y="2627086"/>
                </a:lnTo>
                <a:lnTo>
                  <a:pt x="0" y="13135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B6CB2A5F-51D1-4316-94D4-EF1F2BCCFD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27652" y="1474109"/>
            <a:ext cx="3670067" cy="3831771"/>
          </a:xfrm>
          <a:custGeom>
            <a:avLst/>
            <a:gdLst>
              <a:gd name="connsiteX0" fmla="*/ 1754182 w 3670067"/>
              <a:gd name="connsiteY0" fmla="*/ 0 h 3831771"/>
              <a:gd name="connsiteX1" fmla="*/ 3670067 w 3670067"/>
              <a:gd name="connsiteY1" fmla="*/ 1915886 h 3831771"/>
              <a:gd name="connsiteX2" fmla="*/ 1754182 w 3670067"/>
              <a:gd name="connsiteY2" fmla="*/ 3831771 h 3831771"/>
              <a:gd name="connsiteX3" fmla="*/ 0 w 3670067"/>
              <a:gd name="connsiteY3" fmla="*/ 2077590 h 3831771"/>
              <a:gd name="connsiteX4" fmla="*/ 0 w 3670067"/>
              <a:gd name="connsiteY4" fmla="*/ 1754182 h 383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0067" h="3831771">
                <a:moveTo>
                  <a:pt x="1754182" y="0"/>
                </a:moveTo>
                <a:lnTo>
                  <a:pt x="3670067" y="1915886"/>
                </a:lnTo>
                <a:lnTo>
                  <a:pt x="1754182" y="3831771"/>
                </a:lnTo>
                <a:lnTo>
                  <a:pt x="0" y="2077590"/>
                </a:lnTo>
                <a:lnTo>
                  <a:pt x="0" y="175418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3380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BE85E20E-1D8A-49A0-AA93-5B8353E78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35086" y="402773"/>
            <a:ext cx="2155371" cy="2155371"/>
          </a:xfrm>
          <a:custGeom>
            <a:avLst/>
            <a:gdLst>
              <a:gd name="connsiteX0" fmla="*/ 1077686 w 2155371"/>
              <a:gd name="connsiteY0" fmla="*/ 0 h 2155371"/>
              <a:gd name="connsiteX1" fmla="*/ 2155371 w 2155371"/>
              <a:gd name="connsiteY1" fmla="*/ 1077686 h 2155371"/>
              <a:gd name="connsiteX2" fmla="*/ 1077686 w 2155371"/>
              <a:gd name="connsiteY2" fmla="*/ 2155371 h 2155371"/>
              <a:gd name="connsiteX3" fmla="*/ 0 w 2155371"/>
              <a:gd name="connsiteY3" fmla="*/ 1077686 h 215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371" h="2155371">
                <a:moveTo>
                  <a:pt x="1077686" y="0"/>
                </a:moveTo>
                <a:lnTo>
                  <a:pt x="2155371" y="1077686"/>
                </a:lnTo>
                <a:lnTo>
                  <a:pt x="1077686" y="2155371"/>
                </a:lnTo>
                <a:lnTo>
                  <a:pt x="0" y="1077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4711917-CF65-4D7C-BA97-EAA3A4BD2F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21287" y="4180113"/>
            <a:ext cx="2155371" cy="2155371"/>
          </a:xfrm>
          <a:custGeom>
            <a:avLst/>
            <a:gdLst>
              <a:gd name="connsiteX0" fmla="*/ 1077686 w 2155371"/>
              <a:gd name="connsiteY0" fmla="*/ 0 h 2155371"/>
              <a:gd name="connsiteX1" fmla="*/ 2155371 w 2155371"/>
              <a:gd name="connsiteY1" fmla="*/ 1077686 h 2155371"/>
              <a:gd name="connsiteX2" fmla="*/ 1077686 w 2155371"/>
              <a:gd name="connsiteY2" fmla="*/ 2155371 h 2155371"/>
              <a:gd name="connsiteX3" fmla="*/ 0 w 2155371"/>
              <a:gd name="connsiteY3" fmla="*/ 1077686 h 215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371" h="2155371">
                <a:moveTo>
                  <a:pt x="1077686" y="0"/>
                </a:moveTo>
                <a:lnTo>
                  <a:pt x="2155371" y="1077686"/>
                </a:lnTo>
                <a:lnTo>
                  <a:pt x="1077686" y="2155371"/>
                </a:lnTo>
                <a:lnTo>
                  <a:pt x="0" y="1077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F45AA064-0A33-43E3-8A16-A142197B48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01143" y="1034143"/>
            <a:ext cx="4789714" cy="4789714"/>
          </a:xfrm>
          <a:custGeom>
            <a:avLst/>
            <a:gdLst>
              <a:gd name="connsiteX0" fmla="*/ 2394857 w 4789714"/>
              <a:gd name="connsiteY0" fmla="*/ 0 h 4789714"/>
              <a:gd name="connsiteX1" fmla="*/ 4789714 w 4789714"/>
              <a:gd name="connsiteY1" fmla="*/ 2394857 h 4789714"/>
              <a:gd name="connsiteX2" fmla="*/ 2394857 w 4789714"/>
              <a:gd name="connsiteY2" fmla="*/ 4789714 h 4789714"/>
              <a:gd name="connsiteX3" fmla="*/ 0 w 4789714"/>
              <a:gd name="connsiteY3" fmla="*/ 2394857 h 478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9714" h="4789714">
                <a:moveTo>
                  <a:pt x="2394857" y="0"/>
                </a:moveTo>
                <a:lnTo>
                  <a:pt x="4789714" y="2394857"/>
                </a:lnTo>
                <a:lnTo>
                  <a:pt x="2394857" y="4789714"/>
                </a:lnTo>
                <a:lnTo>
                  <a:pt x="0" y="23948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47233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45331642-E618-44B2-AE31-CDEC5D8747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5086" y="402772"/>
            <a:ext cx="2155371" cy="2155371"/>
          </a:xfrm>
          <a:custGeom>
            <a:avLst/>
            <a:gdLst>
              <a:gd name="connsiteX0" fmla="*/ 1077685 w 2155371"/>
              <a:gd name="connsiteY0" fmla="*/ 0 h 2155371"/>
              <a:gd name="connsiteX1" fmla="*/ 2155371 w 2155371"/>
              <a:gd name="connsiteY1" fmla="*/ 1077686 h 2155371"/>
              <a:gd name="connsiteX2" fmla="*/ 1077685 w 2155371"/>
              <a:gd name="connsiteY2" fmla="*/ 2155371 h 2155371"/>
              <a:gd name="connsiteX3" fmla="*/ 0 w 2155371"/>
              <a:gd name="connsiteY3" fmla="*/ 1077686 h 215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371" h="2155371">
                <a:moveTo>
                  <a:pt x="1077685" y="0"/>
                </a:moveTo>
                <a:lnTo>
                  <a:pt x="2155371" y="1077686"/>
                </a:lnTo>
                <a:lnTo>
                  <a:pt x="1077685" y="2155371"/>
                </a:lnTo>
                <a:lnTo>
                  <a:pt x="0" y="1077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43D43E5D-140B-4631-B1E8-3142CCE611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9371" y="968829"/>
            <a:ext cx="4789714" cy="4789714"/>
          </a:xfrm>
          <a:custGeom>
            <a:avLst/>
            <a:gdLst>
              <a:gd name="connsiteX0" fmla="*/ 2394857 w 4789714"/>
              <a:gd name="connsiteY0" fmla="*/ 0 h 4789714"/>
              <a:gd name="connsiteX1" fmla="*/ 4789714 w 4789714"/>
              <a:gd name="connsiteY1" fmla="*/ 2394857 h 4789714"/>
              <a:gd name="connsiteX2" fmla="*/ 2394857 w 4789714"/>
              <a:gd name="connsiteY2" fmla="*/ 4789714 h 4789714"/>
              <a:gd name="connsiteX3" fmla="*/ 0 w 4789714"/>
              <a:gd name="connsiteY3" fmla="*/ 2394857 h 478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9714" h="4789714">
                <a:moveTo>
                  <a:pt x="2394857" y="0"/>
                </a:moveTo>
                <a:lnTo>
                  <a:pt x="4789714" y="2394857"/>
                </a:lnTo>
                <a:lnTo>
                  <a:pt x="2394857" y="4789714"/>
                </a:lnTo>
                <a:lnTo>
                  <a:pt x="0" y="23948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5309698C-EAC1-4C96-8E97-A3E5E678B4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35087" y="4212773"/>
            <a:ext cx="2155371" cy="2155371"/>
          </a:xfrm>
          <a:custGeom>
            <a:avLst/>
            <a:gdLst>
              <a:gd name="connsiteX0" fmla="*/ 1077685 w 2155371"/>
              <a:gd name="connsiteY0" fmla="*/ 0 h 2155371"/>
              <a:gd name="connsiteX1" fmla="*/ 2155371 w 2155371"/>
              <a:gd name="connsiteY1" fmla="*/ 1077686 h 2155371"/>
              <a:gd name="connsiteX2" fmla="*/ 1077685 w 2155371"/>
              <a:gd name="connsiteY2" fmla="*/ 2155371 h 2155371"/>
              <a:gd name="connsiteX3" fmla="*/ 0 w 2155371"/>
              <a:gd name="connsiteY3" fmla="*/ 1077686 h 215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371" h="2155371">
                <a:moveTo>
                  <a:pt x="1077685" y="0"/>
                </a:moveTo>
                <a:lnTo>
                  <a:pt x="2155371" y="1077686"/>
                </a:lnTo>
                <a:lnTo>
                  <a:pt x="1077685" y="2155371"/>
                </a:lnTo>
                <a:lnTo>
                  <a:pt x="0" y="10776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6053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FFEBE436-3973-4E3A-8516-56B082C384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3656" y="1496784"/>
            <a:ext cx="3926250" cy="3831771"/>
          </a:xfrm>
          <a:custGeom>
            <a:avLst/>
            <a:gdLst>
              <a:gd name="connsiteX0" fmla="*/ 1963125 w 3926250"/>
              <a:gd name="connsiteY0" fmla="*/ 0 h 3831771"/>
              <a:gd name="connsiteX1" fmla="*/ 3926250 w 3926250"/>
              <a:gd name="connsiteY1" fmla="*/ 1915886 h 3831771"/>
              <a:gd name="connsiteX2" fmla="*/ 1963125 w 3926250"/>
              <a:gd name="connsiteY2" fmla="*/ 3831771 h 3831771"/>
              <a:gd name="connsiteX3" fmla="*/ 0 w 3926250"/>
              <a:gd name="connsiteY3" fmla="*/ 1915886 h 383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250" h="3831771">
                <a:moveTo>
                  <a:pt x="1963125" y="0"/>
                </a:moveTo>
                <a:lnTo>
                  <a:pt x="3926250" y="1915886"/>
                </a:lnTo>
                <a:lnTo>
                  <a:pt x="1963125" y="3831771"/>
                </a:lnTo>
                <a:lnTo>
                  <a:pt x="0" y="191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758DE550-80B4-49F0-852F-C753D9063F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13459" y="128813"/>
            <a:ext cx="2691861" cy="2627086"/>
          </a:xfrm>
          <a:custGeom>
            <a:avLst/>
            <a:gdLst>
              <a:gd name="connsiteX0" fmla="*/ 1345930 w 2691861"/>
              <a:gd name="connsiteY0" fmla="*/ 0 h 2627086"/>
              <a:gd name="connsiteX1" fmla="*/ 2691861 w 2691861"/>
              <a:gd name="connsiteY1" fmla="*/ 1313543 h 2627086"/>
              <a:gd name="connsiteX2" fmla="*/ 1345930 w 2691861"/>
              <a:gd name="connsiteY2" fmla="*/ 2627086 h 2627086"/>
              <a:gd name="connsiteX3" fmla="*/ 0 w 2691861"/>
              <a:gd name="connsiteY3" fmla="*/ 1313543 h 262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1861" h="2627086">
                <a:moveTo>
                  <a:pt x="1345930" y="0"/>
                </a:moveTo>
                <a:lnTo>
                  <a:pt x="2691861" y="1313543"/>
                </a:lnTo>
                <a:lnTo>
                  <a:pt x="1345930" y="2627086"/>
                </a:lnTo>
                <a:lnTo>
                  <a:pt x="0" y="13135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793BB134-5C06-4174-8E02-877497EFB3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76821" y="2099127"/>
            <a:ext cx="2015178" cy="2627086"/>
          </a:xfrm>
          <a:custGeom>
            <a:avLst/>
            <a:gdLst>
              <a:gd name="connsiteX0" fmla="*/ 1345931 w 2015178"/>
              <a:gd name="connsiteY0" fmla="*/ 0 h 2627086"/>
              <a:gd name="connsiteX1" fmla="*/ 2015178 w 2015178"/>
              <a:gd name="connsiteY1" fmla="*/ 653143 h 2627086"/>
              <a:gd name="connsiteX2" fmla="*/ 2015178 w 2015178"/>
              <a:gd name="connsiteY2" fmla="*/ 1973943 h 2627086"/>
              <a:gd name="connsiteX3" fmla="*/ 1345931 w 2015178"/>
              <a:gd name="connsiteY3" fmla="*/ 2627086 h 2627086"/>
              <a:gd name="connsiteX4" fmla="*/ 0 w 2015178"/>
              <a:gd name="connsiteY4" fmla="*/ 1313543 h 262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178" h="2627086">
                <a:moveTo>
                  <a:pt x="1345931" y="0"/>
                </a:moveTo>
                <a:lnTo>
                  <a:pt x="2015178" y="653143"/>
                </a:lnTo>
                <a:lnTo>
                  <a:pt x="2015178" y="1973943"/>
                </a:lnTo>
                <a:lnTo>
                  <a:pt x="1345931" y="2627086"/>
                </a:lnTo>
                <a:lnTo>
                  <a:pt x="0" y="13135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C96AD909-69EE-4DE4-A313-91C1DE4D8E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13459" y="4102100"/>
            <a:ext cx="2691861" cy="2627086"/>
          </a:xfrm>
          <a:custGeom>
            <a:avLst/>
            <a:gdLst>
              <a:gd name="connsiteX0" fmla="*/ 1345930 w 2691861"/>
              <a:gd name="connsiteY0" fmla="*/ 0 h 2627086"/>
              <a:gd name="connsiteX1" fmla="*/ 2691861 w 2691861"/>
              <a:gd name="connsiteY1" fmla="*/ 1313543 h 2627086"/>
              <a:gd name="connsiteX2" fmla="*/ 1345930 w 2691861"/>
              <a:gd name="connsiteY2" fmla="*/ 2627086 h 2627086"/>
              <a:gd name="connsiteX3" fmla="*/ 0 w 2691861"/>
              <a:gd name="connsiteY3" fmla="*/ 1313543 h 262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1861" h="2627086">
                <a:moveTo>
                  <a:pt x="1345930" y="0"/>
                </a:moveTo>
                <a:lnTo>
                  <a:pt x="2691861" y="1313543"/>
                </a:lnTo>
                <a:lnTo>
                  <a:pt x="1345930" y="2627086"/>
                </a:lnTo>
                <a:lnTo>
                  <a:pt x="0" y="13135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5835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CF0DBFA1-1D5A-4CE1-83B0-440945A729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9145" y="1"/>
            <a:ext cx="4891314" cy="2445657"/>
          </a:xfrm>
          <a:custGeom>
            <a:avLst/>
            <a:gdLst>
              <a:gd name="connsiteX0" fmla="*/ 0 w 4891314"/>
              <a:gd name="connsiteY0" fmla="*/ 0 h 2445657"/>
              <a:gd name="connsiteX1" fmla="*/ 4891314 w 4891314"/>
              <a:gd name="connsiteY1" fmla="*/ 0 h 2445657"/>
              <a:gd name="connsiteX2" fmla="*/ 2445657 w 4891314"/>
              <a:gd name="connsiteY2" fmla="*/ 2445657 h 244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1314" h="2445657">
                <a:moveTo>
                  <a:pt x="0" y="0"/>
                </a:moveTo>
                <a:lnTo>
                  <a:pt x="4891314" y="0"/>
                </a:lnTo>
                <a:lnTo>
                  <a:pt x="2445657" y="2445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5C8EE6B0-3ABE-43AC-811F-476AB19F22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77374" y="0"/>
            <a:ext cx="2714626" cy="5429252"/>
          </a:xfrm>
          <a:custGeom>
            <a:avLst/>
            <a:gdLst>
              <a:gd name="connsiteX0" fmla="*/ 2714626 w 2714626"/>
              <a:gd name="connsiteY0" fmla="*/ 0 h 5429252"/>
              <a:gd name="connsiteX1" fmla="*/ 2714626 w 2714626"/>
              <a:gd name="connsiteY1" fmla="*/ 5429252 h 5429252"/>
              <a:gd name="connsiteX2" fmla="*/ 0 w 2714626"/>
              <a:gd name="connsiteY2" fmla="*/ 2714626 h 542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4626" h="5429252">
                <a:moveTo>
                  <a:pt x="2714626" y="0"/>
                </a:moveTo>
                <a:lnTo>
                  <a:pt x="2714626" y="5429252"/>
                </a:lnTo>
                <a:lnTo>
                  <a:pt x="0" y="27146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9848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5B76922-DC22-4C43-97A6-71B95A495A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428748"/>
            <a:ext cx="2714626" cy="5429252"/>
          </a:xfrm>
          <a:custGeom>
            <a:avLst/>
            <a:gdLst>
              <a:gd name="connsiteX0" fmla="*/ 0 w 2714626"/>
              <a:gd name="connsiteY0" fmla="*/ 0 h 5429252"/>
              <a:gd name="connsiteX1" fmla="*/ 2714626 w 2714626"/>
              <a:gd name="connsiteY1" fmla="*/ 2714626 h 5429252"/>
              <a:gd name="connsiteX2" fmla="*/ 0 w 2714626"/>
              <a:gd name="connsiteY2" fmla="*/ 5429252 h 542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4626" h="5429252">
                <a:moveTo>
                  <a:pt x="0" y="0"/>
                </a:moveTo>
                <a:lnTo>
                  <a:pt x="2714626" y="2714626"/>
                </a:lnTo>
                <a:lnTo>
                  <a:pt x="0" y="54292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3905B0F7-A996-422B-B095-68A0BBF173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1542" y="4412344"/>
            <a:ext cx="4891314" cy="2445657"/>
          </a:xfrm>
          <a:custGeom>
            <a:avLst/>
            <a:gdLst>
              <a:gd name="connsiteX0" fmla="*/ 2445657 w 4891314"/>
              <a:gd name="connsiteY0" fmla="*/ 0 h 2445657"/>
              <a:gd name="connsiteX1" fmla="*/ 4891314 w 4891314"/>
              <a:gd name="connsiteY1" fmla="*/ 2445657 h 2445657"/>
              <a:gd name="connsiteX2" fmla="*/ 0 w 4891314"/>
              <a:gd name="connsiteY2" fmla="*/ 2445657 h 244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1314" h="2445657">
                <a:moveTo>
                  <a:pt x="2445657" y="0"/>
                </a:moveTo>
                <a:lnTo>
                  <a:pt x="4891314" y="2445657"/>
                </a:lnTo>
                <a:lnTo>
                  <a:pt x="0" y="2445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3049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C995512F-D702-430E-9982-DACB1D14DB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46344" y="1421948"/>
            <a:ext cx="2445656" cy="4891314"/>
          </a:xfrm>
          <a:custGeom>
            <a:avLst/>
            <a:gdLst>
              <a:gd name="connsiteX0" fmla="*/ 2445656 w 2445656"/>
              <a:gd name="connsiteY0" fmla="*/ 0 h 4891314"/>
              <a:gd name="connsiteX1" fmla="*/ 2445656 w 2445656"/>
              <a:gd name="connsiteY1" fmla="*/ 4891314 h 4891314"/>
              <a:gd name="connsiteX2" fmla="*/ 0 w 2445656"/>
              <a:gd name="connsiteY2" fmla="*/ 2445657 h 489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5656" h="4891314">
                <a:moveTo>
                  <a:pt x="2445656" y="0"/>
                </a:moveTo>
                <a:lnTo>
                  <a:pt x="2445656" y="4891314"/>
                </a:lnTo>
                <a:lnTo>
                  <a:pt x="0" y="2445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E864F2B3-CA41-450B-A146-F41669B5C9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2749" y="4150177"/>
            <a:ext cx="5429252" cy="2714626"/>
          </a:xfrm>
          <a:custGeom>
            <a:avLst/>
            <a:gdLst>
              <a:gd name="connsiteX0" fmla="*/ 2714626 w 5429252"/>
              <a:gd name="connsiteY0" fmla="*/ 0 h 2714626"/>
              <a:gd name="connsiteX1" fmla="*/ 5429252 w 5429252"/>
              <a:gd name="connsiteY1" fmla="*/ 2714626 h 2714626"/>
              <a:gd name="connsiteX2" fmla="*/ 0 w 5429252"/>
              <a:gd name="connsiteY2" fmla="*/ 2714626 h 271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9252" h="2714626">
                <a:moveTo>
                  <a:pt x="2714626" y="0"/>
                </a:moveTo>
                <a:lnTo>
                  <a:pt x="5429252" y="2714626"/>
                </a:lnTo>
                <a:lnTo>
                  <a:pt x="0" y="27146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14403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5109C21C-8E6C-4C35-96BA-D33383C8AA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03" y="-2"/>
            <a:ext cx="5429252" cy="2714626"/>
          </a:xfrm>
          <a:custGeom>
            <a:avLst/>
            <a:gdLst>
              <a:gd name="connsiteX0" fmla="*/ 0 w 5429252"/>
              <a:gd name="connsiteY0" fmla="*/ 0 h 2714626"/>
              <a:gd name="connsiteX1" fmla="*/ 5429252 w 5429252"/>
              <a:gd name="connsiteY1" fmla="*/ 0 h 2714626"/>
              <a:gd name="connsiteX2" fmla="*/ 2714626 w 5429252"/>
              <a:gd name="connsiteY2" fmla="*/ 2714626 h 271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9252" h="2714626">
                <a:moveTo>
                  <a:pt x="0" y="0"/>
                </a:moveTo>
                <a:lnTo>
                  <a:pt x="5429252" y="0"/>
                </a:lnTo>
                <a:lnTo>
                  <a:pt x="2714626" y="27146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4741CB89-C903-4E6A-80B5-4517E7A27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04" y="551540"/>
            <a:ext cx="2445657" cy="4891314"/>
          </a:xfrm>
          <a:custGeom>
            <a:avLst/>
            <a:gdLst>
              <a:gd name="connsiteX0" fmla="*/ 0 w 2445657"/>
              <a:gd name="connsiteY0" fmla="*/ 0 h 4891314"/>
              <a:gd name="connsiteX1" fmla="*/ 2445657 w 2445657"/>
              <a:gd name="connsiteY1" fmla="*/ 2445657 h 4891314"/>
              <a:gd name="connsiteX2" fmla="*/ 0 w 2445657"/>
              <a:gd name="connsiteY2" fmla="*/ 4891314 h 489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5657" h="4891314">
                <a:moveTo>
                  <a:pt x="0" y="0"/>
                </a:moveTo>
                <a:lnTo>
                  <a:pt x="2445657" y="2445657"/>
                </a:lnTo>
                <a:lnTo>
                  <a:pt x="0" y="48913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77432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D5C9C5C0-E77A-4191-9FA7-1516314095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14900" y="0"/>
            <a:ext cx="2076450" cy="3067050"/>
          </a:xfrm>
          <a:custGeom>
            <a:avLst/>
            <a:gdLst>
              <a:gd name="connsiteX0" fmla="*/ 0 w 2076450"/>
              <a:gd name="connsiteY0" fmla="*/ 0 h 3067050"/>
              <a:gd name="connsiteX1" fmla="*/ 2076450 w 2076450"/>
              <a:gd name="connsiteY1" fmla="*/ 0 h 3067050"/>
              <a:gd name="connsiteX2" fmla="*/ 2076450 w 2076450"/>
              <a:gd name="connsiteY2" fmla="*/ 2720968 h 3067050"/>
              <a:gd name="connsiteX3" fmla="*/ 1730368 w 2076450"/>
              <a:gd name="connsiteY3" fmla="*/ 3067050 h 3067050"/>
              <a:gd name="connsiteX4" fmla="*/ 0 w 2076450"/>
              <a:gd name="connsiteY4" fmla="*/ 3067050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6450" h="3067050">
                <a:moveTo>
                  <a:pt x="0" y="0"/>
                </a:moveTo>
                <a:lnTo>
                  <a:pt x="2076450" y="0"/>
                </a:lnTo>
                <a:lnTo>
                  <a:pt x="2076450" y="2720968"/>
                </a:lnTo>
                <a:cubicBezTo>
                  <a:pt x="2076450" y="2912104"/>
                  <a:pt x="1921504" y="3067050"/>
                  <a:pt x="1730368" y="3067050"/>
                </a:cubicBezTo>
                <a:lnTo>
                  <a:pt x="0" y="30670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9AC926E6-31A3-40E4-94E0-3BCDB818BC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43750" y="0"/>
            <a:ext cx="2076450" cy="3067050"/>
          </a:xfrm>
          <a:custGeom>
            <a:avLst/>
            <a:gdLst>
              <a:gd name="connsiteX0" fmla="*/ 0 w 2076450"/>
              <a:gd name="connsiteY0" fmla="*/ 0 h 3067050"/>
              <a:gd name="connsiteX1" fmla="*/ 2076450 w 2076450"/>
              <a:gd name="connsiteY1" fmla="*/ 0 h 3067050"/>
              <a:gd name="connsiteX2" fmla="*/ 2076450 w 2076450"/>
              <a:gd name="connsiteY2" fmla="*/ 2720968 h 3067050"/>
              <a:gd name="connsiteX3" fmla="*/ 1730368 w 2076450"/>
              <a:gd name="connsiteY3" fmla="*/ 3067050 h 3067050"/>
              <a:gd name="connsiteX4" fmla="*/ 0 w 2076450"/>
              <a:gd name="connsiteY4" fmla="*/ 3067050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6450" h="3067050">
                <a:moveTo>
                  <a:pt x="0" y="0"/>
                </a:moveTo>
                <a:lnTo>
                  <a:pt x="2076450" y="0"/>
                </a:lnTo>
                <a:lnTo>
                  <a:pt x="2076450" y="2720968"/>
                </a:lnTo>
                <a:cubicBezTo>
                  <a:pt x="2076450" y="2912104"/>
                  <a:pt x="1921504" y="3067050"/>
                  <a:pt x="1730368" y="3067050"/>
                </a:cubicBezTo>
                <a:lnTo>
                  <a:pt x="0" y="30670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44A8BE0C-66F5-499C-805C-74F60A86AB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72600" y="0"/>
            <a:ext cx="2076450" cy="3067050"/>
          </a:xfrm>
          <a:custGeom>
            <a:avLst/>
            <a:gdLst>
              <a:gd name="connsiteX0" fmla="*/ 0 w 2076450"/>
              <a:gd name="connsiteY0" fmla="*/ 0 h 3067050"/>
              <a:gd name="connsiteX1" fmla="*/ 2076450 w 2076450"/>
              <a:gd name="connsiteY1" fmla="*/ 0 h 3067050"/>
              <a:gd name="connsiteX2" fmla="*/ 2076450 w 2076450"/>
              <a:gd name="connsiteY2" fmla="*/ 2720968 h 3067050"/>
              <a:gd name="connsiteX3" fmla="*/ 1730368 w 2076450"/>
              <a:gd name="connsiteY3" fmla="*/ 3067050 h 3067050"/>
              <a:gd name="connsiteX4" fmla="*/ 0 w 2076450"/>
              <a:gd name="connsiteY4" fmla="*/ 3067050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6450" h="3067050">
                <a:moveTo>
                  <a:pt x="0" y="0"/>
                </a:moveTo>
                <a:lnTo>
                  <a:pt x="2076450" y="0"/>
                </a:lnTo>
                <a:lnTo>
                  <a:pt x="2076450" y="2720968"/>
                </a:lnTo>
                <a:cubicBezTo>
                  <a:pt x="2076450" y="2912104"/>
                  <a:pt x="1921504" y="3067050"/>
                  <a:pt x="1730368" y="3067050"/>
                </a:cubicBezTo>
                <a:lnTo>
                  <a:pt x="0" y="30670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66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5E0984F1-6CC5-4C9F-A942-D56E7CB2A5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74255" y="589209"/>
            <a:ext cx="1764405" cy="5679583"/>
          </a:xfrm>
          <a:custGeom>
            <a:avLst/>
            <a:gdLst>
              <a:gd name="connsiteX0" fmla="*/ 0 w 1764405"/>
              <a:gd name="connsiteY0" fmla="*/ 0 h 5679583"/>
              <a:gd name="connsiteX1" fmla="*/ 1764405 w 1764405"/>
              <a:gd name="connsiteY1" fmla="*/ 0 h 5679583"/>
              <a:gd name="connsiteX2" fmla="*/ 1764405 w 1764405"/>
              <a:gd name="connsiteY2" fmla="*/ 5679583 h 5679583"/>
              <a:gd name="connsiteX3" fmla="*/ 0 w 1764405"/>
              <a:gd name="connsiteY3" fmla="*/ 5679583 h 5679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405" h="5679583">
                <a:moveTo>
                  <a:pt x="0" y="0"/>
                </a:moveTo>
                <a:lnTo>
                  <a:pt x="1764405" y="0"/>
                </a:lnTo>
                <a:lnTo>
                  <a:pt x="1764405" y="5679583"/>
                </a:lnTo>
                <a:lnTo>
                  <a:pt x="0" y="567958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20133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757BD756-87CF-4B18-9D89-516F252C99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62300" cy="6858000"/>
          </a:xfrm>
          <a:custGeom>
            <a:avLst/>
            <a:gdLst>
              <a:gd name="connsiteX0" fmla="*/ 0 w 3162300"/>
              <a:gd name="connsiteY0" fmla="*/ 0 h 6858000"/>
              <a:gd name="connsiteX1" fmla="*/ 3162300 w 3162300"/>
              <a:gd name="connsiteY1" fmla="*/ 0 h 6858000"/>
              <a:gd name="connsiteX2" fmla="*/ 3162300 w 3162300"/>
              <a:gd name="connsiteY2" fmla="*/ 6858000 h 6858000"/>
              <a:gd name="connsiteX3" fmla="*/ 0 w 3162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2300" h="6858000">
                <a:moveTo>
                  <a:pt x="0" y="0"/>
                </a:moveTo>
                <a:lnTo>
                  <a:pt x="3162300" y="0"/>
                </a:lnTo>
                <a:lnTo>
                  <a:pt x="31623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18468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210A14B7-44F9-4729-8D84-C1CC948456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76900" y="0"/>
            <a:ext cx="5715000" cy="2895600"/>
          </a:xfrm>
          <a:custGeom>
            <a:avLst/>
            <a:gdLst>
              <a:gd name="connsiteX0" fmla="*/ 0 w 5715000"/>
              <a:gd name="connsiteY0" fmla="*/ 0 h 2895600"/>
              <a:gd name="connsiteX1" fmla="*/ 5715000 w 5715000"/>
              <a:gd name="connsiteY1" fmla="*/ 0 h 2895600"/>
              <a:gd name="connsiteX2" fmla="*/ 5715000 w 5715000"/>
              <a:gd name="connsiteY2" fmla="*/ 2895600 h 2895600"/>
              <a:gd name="connsiteX3" fmla="*/ 0 w 5715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0" h="2895600">
                <a:moveTo>
                  <a:pt x="0" y="0"/>
                </a:moveTo>
                <a:lnTo>
                  <a:pt x="5715000" y="0"/>
                </a:lnTo>
                <a:lnTo>
                  <a:pt x="57150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FFD2E0D3-3DCD-487A-8F6D-93A9F7FDFC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76900" y="3200400"/>
            <a:ext cx="5715000" cy="2895600"/>
          </a:xfrm>
          <a:custGeom>
            <a:avLst/>
            <a:gdLst>
              <a:gd name="connsiteX0" fmla="*/ 0 w 5715000"/>
              <a:gd name="connsiteY0" fmla="*/ 0 h 2895600"/>
              <a:gd name="connsiteX1" fmla="*/ 5715000 w 5715000"/>
              <a:gd name="connsiteY1" fmla="*/ 0 h 2895600"/>
              <a:gd name="connsiteX2" fmla="*/ 5715000 w 5715000"/>
              <a:gd name="connsiteY2" fmla="*/ 2895600 h 2895600"/>
              <a:gd name="connsiteX3" fmla="*/ 0 w 5715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00" h="2895600">
                <a:moveTo>
                  <a:pt x="0" y="0"/>
                </a:moveTo>
                <a:lnTo>
                  <a:pt x="5715000" y="0"/>
                </a:lnTo>
                <a:lnTo>
                  <a:pt x="57150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4155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xmlns="" id="{9FFC0DFC-9834-47A3-A8EF-EE30A936B7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01469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50B65139-2E05-422C-9052-591636C4E2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" y="552450"/>
            <a:ext cx="2584400" cy="2876550"/>
          </a:xfrm>
          <a:custGeom>
            <a:avLst/>
            <a:gdLst>
              <a:gd name="connsiteX0" fmla="*/ 0 w 2584400"/>
              <a:gd name="connsiteY0" fmla="*/ 0 h 2876550"/>
              <a:gd name="connsiteX1" fmla="*/ 2584400 w 2584400"/>
              <a:gd name="connsiteY1" fmla="*/ 0 h 2876550"/>
              <a:gd name="connsiteX2" fmla="*/ 2584400 w 2584400"/>
              <a:gd name="connsiteY2" fmla="*/ 2876550 h 2876550"/>
              <a:gd name="connsiteX3" fmla="*/ 0 w 2584400"/>
              <a:gd name="connsiteY3" fmla="*/ 287655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400" h="2876550">
                <a:moveTo>
                  <a:pt x="0" y="0"/>
                </a:moveTo>
                <a:lnTo>
                  <a:pt x="2584400" y="0"/>
                </a:lnTo>
                <a:lnTo>
                  <a:pt x="2584400" y="2876550"/>
                </a:lnTo>
                <a:lnTo>
                  <a:pt x="0" y="28765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3385E21D-34EE-41F5-9517-ECCD08E40D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37483" y="552450"/>
            <a:ext cx="2584400" cy="2876550"/>
          </a:xfrm>
          <a:custGeom>
            <a:avLst/>
            <a:gdLst>
              <a:gd name="connsiteX0" fmla="*/ 0 w 2584400"/>
              <a:gd name="connsiteY0" fmla="*/ 0 h 2876550"/>
              <a:gd name="connsiteX1" fmla="*/ 2584400 w 2584400"/>
              <a:gd name="connsiteY1" fmla="*/ 0 h 2876550"/>
              <a:gd name="connsiteX2" fmla="*/ 2584400 w 2584400"/>
              <a:gd name="connsiteY2" fmla="*/ 2876550 h 2876550"/>
              <a:gd name="connsiteX3" fmla="*/ 0 w 2584400"/>
              <a:gd name="connsiteY3" fmla="*/ 287655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400" h="2876550">
                <a:moveTo>
                  <a:pt x="0" y="0"/>
                </a:moveTo>
                <a:lnTo>
                  <a:pt x="2584400" y="0"/>
                </a:lnTo>
                <a:lnTo>
                  <a:pt x="2584400" y="2876550"/>
                </a:lnTo>
                <a:lnTo>
                  <a:pt x="0" y="28765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52A5C932-F4D5-456C-BD79-3736B1BC4A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7050" y="552450"/>
            <a:ext cx="2584400" cy="2876550"/>
          </a:xfrm>
          <a:custGeom>
            <a:avLst/>
            <a:gdLst>
              <a:gd name="connsiteX0" fmla="*/ 0 w 2584400"/>
              <a:gd name="connsiteY0" fmla="*/ 0 h 2876550"/>
              <a:gd name="connsiteX1" fmla="*/ 2584400 w 2584400"/>
              <a:gd name="connsiteY1" fmla="*/ 0 h 2876550"/>
              <a:gd name="connsiteX2" fmla="*/ 2584400 w 2584400"/>
              <a:gd name="connsiteY2" fmla="*/ 2876550 h 2876550"/>
              <a:gd name="connsiteX3" fmla="*/ 0 w 2584400"/>
              <a:gd name="connsiteY3" fmla="*/ 287655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400" h="2876550">
                <a:moveTo>
                  <a:pt x="0" y="0"/>
                </a:moveTo>
                <a:lnTo>
                  <a:pt x="2584400" y="0"/>
                </a:lnTo>
                <a:lnTo>
                  <a:pt x="2584400" y="2876550"/>
                </a:lnTo>
                <a:lnTo>
                  <a:pt x="0" y="28765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DC5CCB1C-3006-4DAD-A4B2-D06F1C1AF2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7266" y="552450"/>
            <a:ext cx="2584400" cy="2876550"/>
          </a:xfrm>
          <a:custGeom>
            <a:avLst/>
            <a:gdLst>
              <a:gd name="connsiteX0" fmla="*/ 0 w 2584400"/>
              <a:gd name="connsiteY0" fmla="*/ 0 h 2876550"/>
              <a:gd name="connsiteX1" fmla="*/ 2584400 w 2584400"/>
              <a:gd name="connsiteY1" fmla="*/ 0 h 2876550"/>
              <a:gd name="connsiteX2" fmla="*/ 2584400 w 2584400"/>
              <a:gd name="connsiteY2" fmla="*/ 2876550 h 2876550"/>
              <a:gd name="connsiteX3" fmla="*/ 0 w 2584400"/>
              <a:gd name="connsiteY3" fmla="*/ 287655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400" h="2876550">
                <a:moveTo>
                  <a:pt x="0" y="0"/>
                </a:moveTo>
                <a:lnTo>
                  <a:pt x="2584400" y="0"/>
                </a:lnTo>
                <a:lnTo>
                  <a:pt x="2584400" y="2876550"/>
                </a:lnTo>
                <a:lnTo>
                  <a:pt x="0" y="28765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4559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5B0FEE29-ADC4-44B4-824F-AA35B50791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0" y="0"/>
            <a:ext cx="5143500" cy="6038850"/>
          </a:xfrm>
          <a:custGeom>
            <a:avLst/>
            <a:gdLst>
              <a:gd name="connsiteX0" fmla="*/ 0 w 5143500"/>
              <a:gd name="connsiteY0" fmla="*/ 0 h 6038850"/>
              <a:gd name="connsiteX1" fmla="*/ 5143500 w 5143500"/>
              <a:gd name="connsiteY1" fmla="*/ 0 h 6038850"/>
              <a:gd name="connsiteX2" fmla="*/ 5143500 w 5143500"/>
              <a:gd name="connsiteY2" fmla="*/ 6038850 h 6038850"/>
              <a:gd name="connsiteX3" fmla="*/ 0 w 5143500"/>
              <a:gd name="connsiteY3" fmla="*/ 603885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3500" h="6038850">
                <a:moveTo>
                  <a:pt x="0" y="0"/>
                </a:moveTo>
                <a:lnTo>
                  <a:pt x="5143500" y="0"/>
                </a:lnTo>
                <a:lnTo>
                  <a:pt x="5143500" y="6038850"/>
                </a:lnTo>
                <a:lnTo>
                  <a:pt x="0" y="6038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9D1A7DC0-A65E-4A57-A575-9609C57804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96350" y="3448050"/>
            <a:ext cx="2171700" cy="2171700"/>
          </a:xfrm>
          <a:custGeom>
            <a:avLst/>
            <a:gdLst>
              <a:gd name="connsiteX0" fmla="*/ 1085850 w 2171700"/>
              <a:gd name="connsiteY0" fmla="*/ 0 h 2171700"/>
              <a:gd name="connsiteX1" fmla="*/ 2171700 w 2171700"/>
              <a:gd name="connsiteY1" fmla="*/ 1085850 h 2171700"/>
              <a:gd name="connsiteX2" fmla="*/ 1085850 w 2171700"/>
              <a:gd name="connsiteY2" fmla="*/ 2171700 h 2171700"/>
              <a:gd name="connsiteX3" fmla="*/ 0 w 2171700"/>
              <a:gd name="connsiteY3" fmla="*/ 1085850 h 2171700"/>
              <a:gd name="connsiteX4" fmla="*/ 1085850 w 2171700"/>
              <a:gd name="connsiteY4" fmla="*/ 0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700" h="2171700">
                <a:moveTo>
                  <a:pt x="1085850" y="0"/>
                </a:moveTo>
                <a:cubicBezTo>
                  <a:pt x="1685548" y="0"/>
                  <a:pt x="2171700" y="486152"/>
                  <a:pt x="2171700" y="1085850"/>
                </a:cubicBezTo>
                <a:cubicBezTo>
                  <a:pt x="2171700" y="1685548"/>
                  <a:pt x="1685548" y="2171700"/>
                  <a:pt x="1085850" y="2171700"/>
                </a:cubicBezTo>
                <a:cubicBezTo>
                  <a:pt x="486152" y="2171700"/>
                  <a:pt x="0" y="1685548"/>
                  <a:pt x="0" y="1085850"/>
                </a:cubicBezTo>
                <a:cubicBezTo>
                  <a:pt x="0" y="486152"/>
                  <a:pt x="486152" y="0"/>
                  <a:pt x="10858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0062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56FF92FA-8524-4A24-BB70-11F0B675CC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2450" y="2800350"/>
            <a:ext cx="5496650" cy="1707906"/>
          </a:xfrm>
          <a:custGeom>
            <a:avLst/>
            <a:gdLst>
              <a:gd name="connsiteX0" fmla="*/ 0 w 5496650"/>
              <a:gd name="connsiteY0" fmla="*/ 0 h 1707906"/>
              <a:gd name="connsiteX1" fmla="*/ 5496650 w 5496650"/>
              <a:gd name="connsiteY1" fmla="*/ 0 h 1707906"/>
              <a:gd name="connsiteX2" fmla="*/ 5496650 w 5496650"/>
              <a:gd name="connsiteY2" fmla="*/ 1707906 h 1707906"/>
              <a:gd name="connsiteX3" fmla="*/ 0 w 5496650"/>
              <a:gd name="connsiteY3" fmla="*/ 1707906 h 170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6650" h="1707906">
                <a:moveTo>
                  <a:pt x="0" y="0"/>
                </a:moveTo>
                <a:lnTo>
                  <a:pt x="5496650" y="0"/>
                </a:lnTo>
                <a:lnTo>
                  <a:pt x="5496650" y="1707906"/>
                </a:lnTo>
                <a:lnTo>
                  <a:pt x="0" y="17079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D5B2368D-FE36-4D45-8354-049AD12C07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2450" y="4692894"/>
            <a:ext cx="5496650" cy="1707906"/>
          </a:xfrm>
          <a:custGeom>
            <a:avLst/>
            <a:gdLst>
              <a:gd name="connsiteX0" fmla="*/ 0 w 5496650"/>
              <a:gd name="connsiteY0" fmla="*/ 0 h 1707906"/>
              <a:gd name="connsiteX1" fmla="*/ 5496650 w 5496650"/>
              <a:gd name="connsiteY1" fmla="*/ 0 h 1707906"/>
              <a:gd name="connsiteX2" fmla="*/ 5496650 w 5496650"/>
              <a:gd name="connsiteY2" fmla="*/ 1707906 h 1707906"/>
              <a:gd name="connsiteX3" fmla="*/ 0 w 5496650"/>
              <a:gd name="connsiteY3" fmla="*/ 1707906 h 170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6650" h="1707906">
                <a:moveTo>
                  <a:pt x="0" y="0"/>
                </a:moveTo>
                <a:lnTo>
                  <a:pt x="5496650" y="0"/>
                </a:lnTo>
                <a:lnTo>
                  <a:pt x="5496650" y="1707906"/>
                </a:lnTo>
                <a:lnTo>
                  <a:pt x="0" y="17079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CB271F98-3FD1-44D3-A65E-C35041AB35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9100" y="2800350"/>
            <a:ext cx="5496650" cy="1707906"/>
          </a:xfrm>
          <a:custGeom>
            <a:avLst/>
            <a:gdLst>
              <a:gd name="connsiteX0" fmla="*/ 0 w 5496650"/>
              <a:gd name="connsiteY0" fmla="*/ 0 h 1707906"/>
              <a:gd name="connsiteX1" fmla="*/ 5496650 w 5496650"/>
              <a:gd name="connsiteY1" fmla="*/ 0 h 1707906"/>
              <a:gd name="connsiteX2" fmla="*/ 5496650 w 5496650"/>
              <a:gd name="connsiteY2" fmla="*/ 1707906 h 1707906"/>
              <a:gd name="connsiteX3" fmla="*/ 0 w 5496650"/>
              <a:gd name="connsiteY3" fmla="*/ 1707906 h 170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6650" h="1707906">
                <a:moveTo>
                  <a:pt x="0" y="0"/>
                </a:moveTo>
                <a:lnTo>
                  <a:pt x="5496650" y="0"/>
                </a:lnTo>
                <a:lnTo>
                  <a:pt x="5496650" y="1707906"/>
                </a:lnTo>
                <a:lnTo>
                  <a:pt x="0" y="17079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C4D6C736-5ED8-4BB9-8527-B48003762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9100" y="4692894"/>
            <a:ext cx="5496650" cy="1707906"/>
          </a:xfrm>
          <a:custGeom>
            <a:avLst/>
            <a:gdLst>
              <a:gd name="connsiteX0" fmla="*/ 0 w 5496650"/>
              <a:gd name="connsiteY0" fmla="*/ 0 h 1707906"/>
              <a:gd name="connsiteX1" fmla="*/ 5496650 w 5496650"/>
              <a:gd name="connsiteY1" fmla="*/ 0 h 1707906"/>
              <a:gd name="connsiteX2" fmla="*/ 5496650 w 5496650"/>
              <a:gd name="connsiteY2" fmla="*/ 1707906 h 1707906"/>
              <a:gd name="connsiteX3" fmla="*/ 0 w 5496650"/>
              <a:gd name="connsiteY3" fmla="*/ 1707906 h 170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6650" h="1707906">
                <a:moveTo>
                  <a:pt x="0" y="0"/>
                </a:moveTo>
                <a:lnTo>
                  <a:pt x="5496650" y="0"/>
                </a:lnTo>
                <a:lnTo>
                  <a:pt x="5496650" y="1707906"/>
                </a:lnTo>
                <a:lnTo>
                  <a:pt x="0" y="17079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7922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A30C04F0-0504-4312-8FF3-D9063A1685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52140" y="0"/>
            <a:ext cx="2066602" cy="2902857"/>
          </a:xfrm>
          <a:custGeom>
            <a:avLst/>
            <a:gdLst>
              <a:gd name="connsiteX0" fmla="*/ 0 w 2066602"/>
              <a:gd name="connsiteY0" fmla="*/ 0 h 2902857"/>
              <a:gd name="connsiteX1" fmla="*/ 2066602 w 2066602"/>
              <a:gd name="connsiteY1" fmla="*/ 0 h 2902857"/>
              <a:gd name="connsiteX2" fmla="*/ 2066602 w 2066602"/>
              <a:gd name="connsiteY2" fmla="*/ 2902857 h 2902857"/>
              <a:gd name="connsiteX3" fmla="*/ 0 w 2066602"/>
              <a:gd name="connsiteY3" fmla="*/ 2902857 h 290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2902857">
                <a:moveTo>
                  <a:pt x="0" y="0"/>
                </a:moveTo>
                <a:lnTo>
                  <a:pt x="2066602" y="0"/>
                </a:lnTo>
                <a:lnTo>
                  <a:pt x="2066602" y="2902857"/>
                </a:lnTo>
                <a:lnTo>
                  <a:pt x="0" y="29028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415C886C-B69D-4AA9-959D-FBF7942EBF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52140" y="3033601"/>
            <a:ext cx="2066602" cy="3316398"/>
          </a:xfrm>
          <a:custGeom>
            <a:avLst/>
            <a:gdLst>
              <a:gd name="connsiteX0" fmla="*/ 0 w 2066602"/>
              <a:gd name="connsiteY0" fmla="*/ 0 h 3316398"/>
              <a:gd name="connsiteX1" fmla="*/ 2066602 w 2066602"/>
              <a:gd name="connsiteY1" fmla="*/ 0 h 3316398"/>
              <a:gd name="connsiteX2" fmla="*/ 2066602 w 2066602"/>
              <a:gd name="connsiteY2" fmla="*/ 3316398 h 3316398"/>
              <a:gd name="connsiteX3" fmla="*/ 0 w 2066602"/>
              <a:gd name="connsiteY3" fmla="*/ 3316398 h 331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3316398">
                <a:moveTo>
                  <a:pt x="0" y="0"/>
                </a:moveTo>
                <a:lnTo>
                  <a:pt x="2066602" y="0"/>
                </a:lnTo>
                <a:lnTo>
                  <a:pt x="2066602" y="3316398"/>
                </a:lnTo>
                <a:lnTo>
                  <a:pt x="0" y="33163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2C0FF65A-FF35-468A-A857-96F682531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7027" y="798286"/>
            <a:ext cx="2066602" cy="3316398"/>
          </a:xfrm>
          <a:custGeom>
            <a:avLst/>
            <a:gdLst>
              <a:gd name="connsiteX0" fmla="*/ 0 w 2066602"/>
              <a:gd name="connsiteY0" fmla="*/ 0 h 3316398"/>
              <a:gd name="connsiteX1" fmla="*/ 2066602 w 2066602"/>
              <a:gd name="connsiteY1" fmla="*/ 0 h 3316398"/>
              <a:gd name="connsiteX2" fmla="*/ 2066602 w 2066602"/>
              <a:gd name="connsiteY2" fmla="*/ 3316398 h 3316398"/>
              <a:gd name="connsiteX3" fmla="*/ 0 w 2066602"/>
              <a:gd name="connsiteY3" fmla="*/ 3316398 h 331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3316398">
                <a:moveTo>
                  <a:pt x="0" y="0"/>
                </a:moveTo>
                <a:lnTo>
                  <a:pt x="2066602" y="0"/>
                </a:lnTo>
                <a:lnTo>
                  <a:pt x="2066602" y="3316398"/>
                </a:lnTo>
                <a:lnTo>
                  <a:pt x="0" y="33163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D72983B6-4F47-433D-B757-0689948A25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027" y="4277251"/>
            <a:ext cx="2066602" cy="2072748"/>
          </a:xfrm>
          <a:custGeom>
            <a:avLst/>
            <a:gdLst>
              <a:gd name="connsiteX0" fmla="*/ 0 w 2066602"/>
              <a:gd name="connsiteY0" fmla="*/ 0 h 2072748"/>
              <a:gd name="connsiteX1" fmla="*/ 2066602 w 2066602"/>
              <a:gd name="connsiteY1" fmla="*/ 0 h 2072748"/>
              <a:gd name="connsiteX2" fmla="*/ 2066602 w 2066602"/>
              <a:gd name="connsiteY2" fmla="*/ 2072748 h 2072748"/>
              <a:gd name="connsiteX3" fmla="*/ 0 w 2066602"/>
              <a:gd name="connsiteY3" fmla="*/ 2072748 h 207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6602" h="2072748">
                <a:moveTo>
                  <a:pt x="0" y="0"/>
                </a:moveTo>
                <a:lnTo>
                  <a:pt x="2066602" y="0"/>
                </a:lnTo>
                <a:lnTo>
                  <a:pt x="2066602" y="2072748"/>
                </a:lnTo>
                <a:lnTo>
                  <a:pt x="0" y="20727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28391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FCBBFDBE-E13E-42FA-A06B-1211256C91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3076" y="1300768"/>
            <a:ext cx="4696496" cy="1558343"/>
          </a:xfrm>
          <a:custGeom>
            <a:avLst/>
            <a:gdLst>
              <a:gd name="connsiteX0" fmla="*/ 0 w 4696496"/>
              <a:gd name="connsiteY0" fmla="*/ 0 h 1558343"/>
              <a:gd name="connsiteX1" fmla="*/ 4696496 w 4696496"/>
              <a:gd name="connsiteY1" fmla="*/ 0 h 1558343"/>
              <a:gd name="connsiteX2" fmla="*/ 4696496 w 4696496"/>
              <a:gd name="connsiteY2" fmla="*/ 1558343 h 1558343"/>
              <a:gd name="connsiteX3" fmla="*/ 0 w 4696496"/>
              <a:gd name="connsiteY3" fmla="*/ 1558343 h 155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6496" h="1558343">
                <a:moveTo>
                  <a:pt x="0" y="0"/>
                </a:moveTo>
                <a:lnTo>
                  <a:pt x="4696496" y="0"/>
                </a:lnTo>
                <a:lnTo>
                  <a:pt x="4696496" y="1558343"/>
                </a:lnTo>
                <a:lnTo>
                  <a:pt x="0" y="1558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30425C78-BC44-4470-A199-0300FC0F8A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03075" y="3011511"/>
            <a:ext cx="4696496" cy="1558343"/>
          </a:xfrm>
          <a:custGeom>
            <a:avLst/>
            <a:gdLst>
              <a:gd name="connsiteX0" fmla="*/ 0 w 4696496"/>
              <a:gd name="connsiteY0" fmla="*/ 0 h 1558343"/>
              <a:gd name="connsiteX1" fmla="*/ 4696496 w 4696496"/>
              <a:gd name="connsiteY1" fmla="*/ 0 h 1558343"/>
              <a:gd name="connsiteX2" fmla="*/ 4696496 w 4696496"/>
              <a:gd name="connsiteY2" fmla="*/ 1558343 h 1558343"/>
              <a:gd name="connsiteX3" fmla="*/ 0 w 4696496"/>
              <a:gd name="connsiteY3" fmla="*/ 1558343 h 155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6496" h="1558343">
                <a:moveTo>
                  <a:pt x="0" y="0"/>
                </a:moveTo>
                <a:lnTo>
                  <a:pt x="4696496" y="0"/>
                </a:lnTo>
                <a:lnTo>
                  <a:pt x="4696496" y="1558343"/>
                </a:lnTo>
                <a:lnTo>
                  <a:pt x="0" y="1558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873F4F2E-DBF2-4C9C-ABD3-565975F9D3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03076" y="4722254"/>
            <a:ext cx="4696496" cy="1558343"/>
          </a:xfrm>
          <a:custGeom>
            <a:avLst/>
            <a:gdLst>
              <a:gd name="connsiteX0" fmla="*/ 0 w 4696496"/>
              <a:gd name="connsiteY0" fmla="*/ 0 h 1558343"/>
              <a:gd name="connsiteX1" fmla="*/ 4696496 w 4696496"/>
              <a:gd name="connsiteY1" fmla="*/ 0 h 1558343"/>
              <a:gd name="connsiteX2" fmla="*/ 4696496 w 4696496"/>
              <a:gd name="connsiteY2" fmla="*/ 1558343 h 1558343"/>
              <a:gd name="connsiteX3" fmla="*/ 0 w 4696496"/>
              <a:gd name="connsiteY3" fmla="*/ 1558343 h 155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6496" h="1558343">
                <a:moveTo>
                  <a:pt x="0" y="0"/>
                </a:moveTo>
                <a:lnTo>
                  <a:pt x="4696496" y="0"/>
                </a:lnTo>
                <a:lnTo>
                  <a:pt x="4696496" y="1558343"/>
                </a:lnTo>
                <a:lnTo>
                  <a:pt x="0" y="15583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73154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42DB1397-D73A-410B-95D4-A0C1CB1296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6009" y="1048522"/>
            <a:ext cx="3789342" cy="5809478"/>
          </a:xfrm>
          <a:custGeom>
            <a:avLst/>
            <a:gdLst>
              <a:gd name="connsiteX0" fmla="*/ 1321905 w 3789342"/>
              <a:gd name="connsiteY0" fmla="*/ 3054749 h 5809478"/>
              <a:gd name="connsiteX1" fmla="*/ 2467435 w 3789342"/>
              <a:gd name="connsiteY1" fmla="*/ 3054749 h 5809478"/>
              <a:gd name="connsiteX2" fmla="*/ 2467435 w 3789342"/>
              <a:gd name="connsiteY2" fmla="*/ 5809476 h 5809478"/>
              <a:gd name="connsiteX3" fmla="*/ 1321905 w 3789342"/>
              <a:gd name="connsiteY3" fmla="*/ 5809476 h 5809478"/>
              <a:gd name="connsiteX4" fmla="*/ 1321906 w 3789342"/>
              <a:gd name="connsiteY4" fmla="*/ 1 h 5809478"/>
              <a:gd name="connsiteX5" fmla="*/ 2467436 w 3789342"/>
              <a:gd name="connsiteY5" fmla="*/ 1 h 5809478"/>
              <a:gd name="connsiteX6" fmla="*/ 2467436 w 3789342"/>
              <a:gd name="connsiteY6" fmla="*/ 2904739 h 5809478"/>
              <a:gd name="connsiteX7" fmla="*/ 1321906 w 3789342"/>
              <a:gd name="connsiteY7" fmla="*/ 2904739 h 5809478"/>
              <a:gd name="connsiteX8" fmla="*/ 0 w 3789342"/>
              <a:gd name="connsiteY8" fmla="*/ 1 h 5809478"/>
              <a:gd name="connsiteX9" fmla="*/ 1145530 w 3789342"/>
              <a:gd name="connsiteY9" fmla="*/ 1 h 5809478"/>
              <a:gd name="connsiteX10" fmla="*/ 1145530 w 3789342"/>
              <a:gd name="connsiteY10" fmla="*/ 5809478 h 5809478"/>
              <a:gd name="connsiteX11" fmla="*/ 0 w 3789342"/>
              <a:gd name="connsiteY11" fmla="*/ 5809478 h 5809478"/>
              <a:gd name="connsiteX12" fmla="*/ 2643812 w 3789342"/>
              <a:gd name="connsiteY12" fmla="*/ 0 h 5809478"/>
              <a:gd name="connsiteX13" fmla="*/ 3789342 w 3789342"/>
              <a:gd name="connsiteY13" fmla="*/ 0 h 5809478"/>
              <a:gd name="connsiteX14" fmla="*/ 3789342 w 3789342"/>
              <a:gd name="connsiteY14" fmla="*/ 5809477 h 5809478"/>
              <a:gd name="connsiteX15" fmla="*/ 2643812 w 3789342"/>
              <a:gd name="connsiteY15" fmla="*/ 5809477 h 580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89342" h="5809478">
                <a:moveTo>
                  <a:pt x="1321905" y="3054749"/>
                </a:moveTo>
                <a:lnTo>
                  <a:pt x="2467435" y="3054749"/>
                </a:lnTo>
                <a:lnTo>
                  <a:pt x="2467435" y="5809476"/>
                </a:lnTo>
                <a:lnTo>
                  <a:pt x="1321905" y="5809476"/>
                </a:lnTo>
                <a:close/>
                <a:moveTo>
                  <a:pt x="1321906" y="1"/>
                </a:moveTo>
                <a:lnTo>
                  <a:pt x="2467436" y="1"/>
                </a:lnTo>
                <a:lnTo>
                  <a:pt x="2467436" y="2904739"/>
                </a:lnTo>
                <a:lnTo>
                  <a:pt x="1321906" y="2904739"/>
                </a:lnTo>
                <a:close/>
                <a:moveTo>
                  <a:pt x="0" y="1"/>
                </a:moveTo>
                <a:lnTo>
                  <a:pt x="1145530" y="1"/>
                </a:lnTo>
                <a:lnTo>
                  <a:pt x="1145530" y="5809478"/>
                </a:lnTo>
                <a:lnTo>
                  <a:pt x="0" y="5809478"/>
                </a:lnTo>
                <a:close/>
                <a:moveTo>
                  <a:pt x="2643812" y="0"/>
                </a:moveTo>
                <a:lnTo>
                  <a:pt x="3789342" y="0"/>
                </a:lnTo>
                <a:lnTo>
                  <a:pt x="3789342" y="5809477"/>
                </a:lnTo>
                <a:lnTo>
                  <a:pt x="2643812" y="58094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7446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xmlns="" id="{36A7D243-5C80-4F52-A22C-7EBAD73D93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04181" y="740229"/>
            <a:ext cx="4767943" cy="5399314"/>
          </a:xfrm>
          <a:custGeom>
            <a:avLst/>
            <a:gdLst>
              <a:gd name="connsiteX0" fmla="*/ 0 w 4767943"/>
              <a:gd name="connsiteY0" fmla="*/ 0 h 5399314"/>
              <a:gd name="connsiteX1" fmla="*/ 4767943 w 4767943"/>
              <a:gd name="connsiteY1" fmla="*/ 0 h 5399314"/>
              <a:gd name="connsiteX2" fmla="*/ 4767943 w 4767943"/>
              <a:gd name="connsiteY2" fmla="*/ 5399314 h 5399314"/>
              <a:gd name="connsiteX3" fmla="*/ 0 w 4767943"/>
              <a:gd name="connsiteY3" fmla="*/ 5399314 h 53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7943" h="5399314">
                <a:moveTo>
                  <a:pt x="0" y="0"/>
                </a:moveTo>
                <a:lnTo>
                  <a:pt x="4767943" y="0"/>
                </a:lnTo>
                <a:lnTo>
                  <a:pt x="4767943" y="5399314"/>
                </a:lnTo>
                <a:lnTo>
                  <a:pt x="0" y="53993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xmlns="" id="{F9884DFB-8997-43DE-9E4E-7B39485924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66181" y="1440669"/>
            <a:ext cx="3243942" cy="4093028"/>
          </a:xfrm>
          <a:custGeom>
            <a:avLst/>
            <a:gdLst>
              <a:gd name="connsiteX0" fmla="*/ 0 w 3243942"/>
              <a:gd name="connsiteY0" fmla="*/ 0 h 4093028"/>
              <a:gd name="connsiteX1" fmla="*/ 3243942 w 3243942"/>
              <a:gd name="connsiteY1" fmla="*/ 0 h 4093028"/>
              <a:gd name="connsiteX2" fmla="*/ 3243942 w 3243942"/>
              <a:gd name="connsiteY2" fmla="*/ 4093028 h 4093028"/>
              <a:gd name="connsiteX3" fmla="*/ 0 w 3243942"/>
              <a:gd name="connsiteY3" fmla="*/ 4093028 h 409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942" h="4093028">
                <a:moveTo>
                  <a:pt x="0" y="0"/>
                </a:moveTo>
                <a:lnTo>
                  <a:pt x="3243942" y="0"/>
                </a:lnTo>
                <a:lnTo>
                  <a:pt x="3243942" y="4093028"/>
                </a:lnTo>
                <a:lnTo>
                  <a:pt x="0" y="40930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540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66F9B59A-6F8A-45FA-8B80-2425A473E9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5309" y="0"/>
            <a:ext cx="3090929" cy="3429000"/>
          </a:xfrm>
          <a:custGeom>
            <a:avLst/>
            <a:gdLst>
              <a:gd name="connsiteX0" fmla="*/ 0 w 3090929"/>
              <a:gd name="connsiteY0" fmla="*/ 0 h 3429000"/>
              <a:gd name="connsiteX1" fmla="*/ 3090929 w 3090929"/>
              <a:gd name="connsiteY1" fmla="*/ 0 h 3429000"/>
              <a:gd name="connsiteX2" fmla="*/ 3090929 w 3090929"/>
              <a:gd name="connsiteY2" fmla="*/ 3429000 h 3429000"/>
              <a:gd name="connsiteX3" fmla="*/ 0 w 309092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0929" h="3429000">
                <a:moveTo>
                  <a:pt x="0" y="0"/>
                </a:moveTo>
                <a:lnTo>
                  <a:pt x="3090929" y="0"/>
                </a:lnTo>
                <a:lnTo>
                  <a:pt x="3090929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36F3C4A-1714-4236-8146-35353FFC67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59145" y="5022761"/>
            <a:ext cx="4237149" cy="1835239"/>
          </a:xfrm>
          <a:custGeom>
            <a:avLst/>
            <a:gdLst>
              <a:gd name="connsiteX0" fmla="*/ 0 w 4237149"/>
              <a:gd name="connsiteY0" fmla="*/ 0 h 1835239"/>
              <a:gd name="connsiteX1" fmla="*/ 4237149 w 4237149"/>
              <a:gd name="connsiteY1" fmla="*/ 0 h 1835239"/>
              <a:gd name="connsiteX2" fmla="*/ 4237149 w 4237149"/>
              <a:gd name="connsiteY2" fmla="*/ 1835239 h 1835239"/>
              <a:gd name="connsiteX3" fmla="*/ 0 w 4237149"/>
              <a:gd name="connsiteY3" fmla="*/ 1835239 h 183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7149" h="1835239">
                <a:moveTo>
                  <a:pt x="0" y="0"/>
                </a:moveTo>
                <a:lnTo>
                  <a:pt x="4237149" y="0"/>
                </a:lnTo>
                <a:lnTo>
                  <a:pt x="4237149" y="1835239"/>
                </a:lnTo>
                <a:lnTo>
                  <a:pt x="0" y="183523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74588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CCEFA6E0-C85B-40EF-8FF7-BD5B2C408E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799" y="682172"/>
            <a:ext cx="4601028" cy="5529943"/>
          </a:xfrm>
          <a:custGeom>
            <a:avLst/>
            <a:gdLst>
              <a:gd name="connsiteX0" fmla="*/ 0 w 4601028"/>
              <a:gd name="connsiteY0" fmla="*/ 0 h 5529943"/>
              <a:gd name="connsiteX1" fmla="*/ 2975429 w 4601028"/>
              <a:gd name="connsiteY1" fmla="*/ 0 h 5529943"/>
              <a:gd name="connsiteX2" fmla="*/ 3164568 w 4601028"/>
              <a:gd name="connsiteY2" fmla="*/ 163286 h 5529943"/>
              <a:gd name="connsiteX3" fmla="*/ 3961947 w 4601028"/>
              <a:gd name="connsiteY3" fmla="*/ 163286 h 5529943"/>
              <a:gd name="connsiteX4" fmla="*/ 4151086 w 4601028"/>
              <a:gd name="connsiteY4" fmla="*/ 0 h 5529943"/>
              <a:gd name="connsiteX5" fmla="*/ 4601028 w 4601028"/>
              <a:gd name="connsiteY5" fmla="*/ 0 h 5529943"/>
              <a:gd name="connsiteX6" fmla="*/ 4601028 w 4601028"/>
              <a:gd name="connsiteY6" fmla="*/ 2899190 h 5529943"/>
              <a:gd name="connsiteX7" fmla="*/ 4205108 w 4601028"/>
              <a:gd name="connsiteY7" fmla="*/ 2899190 h 5529943"/>
              <a:gd name="connsiteX8" fmla="*/ 4189599 w 4601028"/>
              <a:gd name="connsiteY8" fmla="*/ 2895603 h 5529943"/>
              <a:gd name="connsiteX9" fmla="*/ 3595355 w 4601028"/>
              <a:gd name="connsiteY9" fmla="*/ 2895603 h 5529943"/>
              <a:gd name="connsiteX10" fmla="*/ 3454399 w 4601028"/>
              <a:gd name="connsiteY10" fmla="*/ 3057096 h 5529943"/>
              <a:gd name="connsiteX11" fmla="*/ 3595355 w 4601028"/>
              <a:gd name="connsiteY11" fmla="*/ 3218588 h 5529943"/>
              <a:gd name="connsiteX12" fmla="*/ 4126092 w 4601028"/>
              <a:gd name="connsiteY12" fmla="*/ 3218588 h 5529943"/>
              <a:gd name="connsiteX13" fmla="*/ 4141600 w 4601028"/>
              <a:gd name="connsiteY13" fmla="*/ 3222175 h 5529943"/>
              <a:gd name="connsiteX14" fmla="*/ 4601028 w 4601028"/>
              <a:gd name="connsiteY14" fmla="*/ 3222175 h 5529943"/>
              <a:gd name="connsiteX15" fmla="*/ 4601028 w 4601028"/>
              <a:gd name="connsiteY15" fmla="*/ 5529943 h 5529943"/>
              <a:gd name="connsiteX16" fmla="*/ 1489913 w 4601028"/>
              <a:gd name="connsiteY16" fmla="*/ 5529943 h 5529943"/>
              <a:gd name="connsiteX17" fmla="*/ 1491127 w 4601028"/>
              <a:gd name="connsiteY17" fmla="*/ 5526567 h 5529943"/>
              <a:gd name="connsiteX18" fmla="*/ 1494970 w 4601028"/>
              <a:gd name="connsiteY18" fmla="*/ 5493658 h 5529943"/>
              <a:gd name="connsiteX19" fmla="*/ 1305831 w 4601028"/>
              <a:gd name="connsiteY19" fmla="*/ 5330372 h 5529943"/>
              <a:gd name="connsiteX20" fmla="*/ 508453 w 4601028"/>
              <a:gd name="connsiteY20" fmla="*/ 5330372 h 5529943"/>
              <a:gd name="connsiteX21" fmla="*/ 319313 w 4601028"/>
              <a:gd name="connsiteY21" fmla="*/ 5493658 h 5529943"/>
              <a:gd name="connsiteX22" fmla="*/ 323156 w 4601028"/>
              <a:gd name="connsiteY22" fmla="*/ 5526567 h 5529943"/>
              <a:gd name="connsiteX23" fmla="*/ 324370 w 4601028"/>
              <a:gd name="connsiteY23" fmla="*/ 5529943 h 5529943"/>
              <a:gd name="connsiteX24" fmla="*/ 0 w 4601028"/>
              <a:gd name="connsiteY24" fmla="*/ 5529943 h 5529943"/>
              <a:gd name="connsiteX25" fmla="*/ 0 w 4601028"/>
              <a:gd name="connsiteY25" fmla="*/ 1313545 h 5529943"/>
              <a:gd name="connsiteX26" fmla="*/ 487643 w 4601028"/>
              <a:gd name="connsiteY26" fmla="*/ 1313545 h 5529943"/>
              <a:gd name="connsiteX27" fmla="*/ 508453 w 4601028"/>
              <a:gd name="connsiteY27" fmla="*/ 1317172 h 5529943"/>
              <a:gd name="connsiteX28" fmla="*/ 1305831 w 4601028"/>
              <a:gd name="connsiteY28" fmla="*/ 1317172 h 5529943"/>
              <a:gd name="connsiteX29" fmla="*/ 1494970 w 4601028"/>
              <a:gd name="connsiteY29" fmla="*/ 1153886 h 5529943"/>
              <a:gd name="connsiteX30" fmla="*/ 1305831 w 4601028"/>
              <a:gd name="connsiteY30" fmla="*/ 990600 h 5529943"/>
              <a:gd name="connsiteX31" fmla="*/ 593670 w 4601028"/>
              <a:gd name="connsiteY31" fmla="*/ 990600 h 5529943"/>
              <a:gd name="connsiteX32" fmla="*/ 572860 w 4601028"/>
              <a:gd name="connsiteY32" fmla="*/ 986973 h 5529943"/>
              <a:gd name="connsiteX33" fmla="*/ 0 w 4601028"/>
              <a:gd name="connsiteY33" fmla="*/ 986973 h 552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601028" h="5529943">
                <a:moveTo>
                  <a:pt x="0" y="0"/>
                </a:moveTo>
                <a:lnTo>
                  <a:pt x="2975429" y="0"/>
                </a:lnTo>
                <a:cubicBezTo>
                  <a:pt x="2975429" y="90185"/>
                  <a:pt x="3060120" y="163286"/>
                  <a:pt x="3164568" y="163286"/>
                </a:cubicBezTo>
                <a:lnTo>
                  <a:pt x="3961947" y="163286"/>
                </a:lnTo>
                <a:cubicBezTo>
                  <a:pt x="4066395" y="163286"/>
                  <a:pt x="4151086" y="90185"/>
                  <a:pt x="4151086" y="0"/>
                </a:cubicBezTo>
                <a:lnTo>
                  <a:pt x="4601028" y="0"/>
                </a:lnTo>
                <a:lnTo>
                  <a:pt x="4601028" y="2899190"/>
                </a:lnTo>
                <a:lnTo>
                  <a:pt x="4205108" y="2899190"/>
                </a:lnTo>
                <a:lnTo>
                  <a:pt x="4189599" y="2895603"/>
                </a:lnTo>
                <a:lnTo>
                  <a:pt x="3595355" y="2895603"/>
                </a:lnTo>
                <a:cubicBezTo>
                  <a:pt x="3517515" y="2895603"/>
                  <a:pt x="3454399" y="2967901"/>
                  <a:pt x="3454399" y="3057096"/>
                </a:cubicBezTo>
                <a:cubicBezTo>
                  <a:pt x="3454399" y="3146290"/>
                  <a:pt x="3517515" y="3218588"/>
                  <a:pt x="3595355" y="3218588"/>
                </a:cubicBezTo>
                <a:lnTo>
                  <a:pt x="4126092" y="3218588"/>
                </a:lnTo>
                <a:lnTo>
                  <a:pt x="4141600" y="3222175"/>
                </a:lnTo>
                <a:lnTo>
                  <a:pt x="4601028" y="3222175"/>
                </a:lnTo>
                <a:lnTo>
                  <a:pt x="4601028" y="5529943"/>
                </a:lnTo>
                <a:lnTo>
                  <a:pt x="1489913" y="5529943"/>
                </a:lnTo>
                <a:lnTo>
                  <a:pt x="1491127" y="5526567"/>
                </a:lnTo>
                <a:cubicBezTo>
                  <a:pt x="1493647" y="5515938"/>
                  <a:pt x="1494970" y="5504931"/>
                  <a:pt x="1494970" y="5493658"/>
                </a:cubicBezTo>
                <a:cubicBezTo>
                  <a:pt x="1494970" y="5403473"/>
                  <a:pt x="1410279" y="5330372"/>
                  <a:pt x="1305831" y="5330372"/>
                </a:cubicBezTo>
                <a:lnTo>
                  <a:pt x="508453" y="5330372"/>
                </a:lnTo>
                <a:cubicBezTo>
                  <a:pt x="404004" y="5330372"/>
                  <a:pt x="319313" y="5403473"/>
                  <a:pt x="319313" y="5493658"/>
                </a:cubicBezTo>
                <a:cubicBezTo>
                  <a:pt x="319313" y="5504931"/>
                  <a:pt x="320637" y="5515938"/>
                  <a:pt x="323156" y="5526567"/>
                </a:cubicBezTo>
                <a:lnTo>
                  <a:pt x="324370" y="5529943"/>
                </a:lnTo>
                <a:lnTo>
                  <a:pt x="0" y="5529943"/>
                </a:lnTo>
                <a:lnTo>
                  <a:pt x="0" y="1313545"/>
                </a:lnTo>
                <a:lnTo>
                  <a:pt x="487643" y="1313545"/>
                </a:lnTo>
                <a:lnTo>
                  <a:pt x="508453" y="1317172"/>
                </a:lnTo>
                <a:lnTo>
                  <a:pt x="1305831" y="1317172"/>
                </a:lnTo>
                <a:cubicBezTo>
                  <a:pt x="1410279" y="1317172"/>
                  <a:pt x="1494970" y="1244071"/>
                  <a:pt x="1494970" y="1153886"/>
                </a:cubicBezTo>
                <a:cubicBezTo>
                  <a:pt x="1494970" y="1063701"/>
                  <a:pt x="1410279" y="990600"/>
                  <a:pt x="1305831" y="990600"/>
                </a:cubicBezTo>
                <a:lnTo>
                  <a:pt x="593670" y="990600"/>
                </a:lnTo>
                <a:lnTo>
                  <a:pt x="572860" y="986973"/>
                </a:lnTo>
                <a:lnTo>
                  <a:pt x="0" y="98697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2349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11A9587C-DB4E-4FB9-B37A-F841AADABF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4344" y="1132114"/>
            <a:ext cx="2554514" cy="5725886"/>
          </a:xfrm>
          <a:custGeom>
            <a:avLst/>
            <a:gdLst>
              <a:gd name="connsiteX0" fmla="*/ 0 w 2554514"/>
              <a:gd name="connsiteY0" fmla="*/ 0 h 5725886"/>
              <a:gd name="connsiteX1" fmla="*/ 2554514 w 2554514"/>
              <a:gd name="connsiteY1" fmla="*/ 0 h 5725886"/>
              <a:gd name="connsiteX2" fmla="*/ 2554514 w 2554514"/>
              <a:gd name="connsiteY2" fmla="*/ 5725886 h 5725886"/>
              <a:gd name="connsiteX3" fmla="*/ 0 w 2554514"/>
              <a:gd name="connsiteY3" fmla="*/ 5725886 h 572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4514" h="5725886">
                <a:moveTo>
                  <a:pt x="0" y="0"/>
                </a:moveTo>
                <a:lnTo>
                  <a:pt x="2554514" y="0"/>
                </a:lnTo>
                <a:lnTo>
                  <a:pt x="2554514" y="5725886"/>
                </a:lnTo>
                <a:lnTo>
                  <a:pt x="0" y="57258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76777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2944867D-5851-453D-B238-E0A4C4676A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61143"/>
            <a:ext cx="3947886" cy="4045858"/>
          </a:xfrm>
          <a:custGeom>
            <a:avLst/>
            <a:gdLst>
              <a:gd name="connsiteX0" fmla="*/ 0 w 3947886"/>
              <a:gd name="connsiteY0" fmla="*/ 0 h 4045858"/>
              <a:gd name="connsiteX1" fmla="*/ 3947886 w 3947886"/>
              <a:gd name="connsiteY1" fmla="*/ 0 h 4045858"/>
              <a:gd name="connsiteX2" fmla="*/ 3947886 w 3947886"/>
              <a:gd name="connsiteY2" fmla="*/ 4045858 h 4045858"/>
              <a:gd name="connsiteX3" fmla="*/ 0 w 3947886"/>
              <a:gd name="connsiteY3" fmla="*/ 4045858 h 404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4045858">
                <a:moveTo>
                  <a:pt x="0" y="0"/>
                </a:moveTo>
                <a:lnTo>
                  <a:pt x="3947886" y="0"/>
                </a:lnTo>
                <a:lnTo>
                  <a:pt x="3947886" y="4045858"/>
                </a:lnTo>
                <a:lnTo>
                  <a:pt x="0" y="404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18EC5F5B-94DD-413E-AF35-AEA0BB4EDB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50286" y="1161143"/>
            <a:ext cx="1741716" cy="4045858"/>
          </a:xfrm>
          <a:custGeom>
            <a:avLst/>
            <a:gdLst>
              <a:gd name="connsiteX0" fmla="*/ 0 w 1741716"/>
              <a:gd name="connsiteY0" fmla="*/ 0 h 4045858"/>
              <a:gd name="connsiteX1" fmla="*/ 1741716 w 1741716"/>
              <a:gd name="connsiteY1" fmla="*/ 0 h 4045858"/>
              <a:gd name="connsiteX2" fmla="*/ 1741716 w 1741716"/>
              <a:gd name="connsiteY2" fmla="*/ 4045858 h 4045858"/>
              <a:gd name="connsiteX3" fmla="*/ 0 w 1741716"/>
              <a:gd name="connsiteY3" fmla="*/ 4045858 h 404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1716" h="4045858">
                <a:moveTo>
                  <a:pt x="0" y="0"/>
                </a:moveTo>
                <a:lnTo>
                  <a:pt x="1741716" y="0"/>
                </a:lnTo>
                <a:lnTo>
                  <a:pt x="1741716" y="4045858"/>
                </a:lnTo>
                <a:lnTo>
                  <a:pt x="0" y="40458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62FCB2A2-D13B-479E-A63C-B3F831F897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" y="5533470"/>
            <a:ext cx="7082972" cy="951734"/>
          </a:xfrm>
          <a:custGeom>
            <a:avLst/>
            <a:gdLst>
              <a:gd name="connsiteX0" fmla="*/ 0 w 7082972"/>
              <a:gd name="connsiteY0" fmla="*/ 0 h 951734"/>
              <a:gd name="connsiteX1" fmla="*/ 7082972 w 7082972"/>
              <a:gd name="connsiteY1" fmla="*/ 0 h 951734"/>
              <a:gd name="connsiteX2" fmla="*/ 7082972 w 7082972"/>
              <a:gd name="connsiteY2" fmla="*/ 951734 h 951734"/>
              <a:gd name="connsiteX3" fmla="*/ 0 w 7082972"/>
              <a:gd name="connsiteY3" fmla="*/ 951734 h 95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2972" h="951734">
                <a:moveTo>
                  <a:pt x="0" y="0"/>
                </a:moveTo>
                <a:lnTo>
                  <a:pt x="7082972" y="0"/>
                </a:lnTo>
                <a:lnTo>
                  <a:pt x="7082972" y="951734"/>
                </a:lnTo>
                <a:lnTo>
                  <a:pt x="0" y="9517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01231432-D282-4F8E-AB81-29FF21A695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5533470"/>
            <a:ext cx="3251200" cy="951734"/>
          </a:xfrm>
          <a:custGeom>
            <a:avLst/>
            <a:gdLst>
              <a:gd name="connsiteX0" fmla="*/ 0 w 3251200"/>
              <a:gd name="connsiteY0" fmla="*/ 0 h 951734"/>
              <a:gd name="connsiteX1" fmla="*/ 3251200 w 3251200"/>
              <a:gd name="connsiteY1" fmla="*/ 0 h 951734"/>
              <a:gd name="connsiteX2" fmla="*/ 3251200 w 3251200"/>
              <a:gd name="connsiteY2" fmla="*/ 951734 h 951734"/>
              <a:gd name="connsiteX3" fmla="*/ 0 w 3251200"/>
              <a:gd name="connsiteY3" fmla="*/ 951734 h 95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951734">
                <a:moveTo>
                  <a:pt x="0" y="0"/>
                </a:moveTo>
                <a:lnTo>
                  <a:pt x="3251200" y="0"/>
                </a:lnTo>
                <a:lnTo>
                  <a:pt x="3251200" y="951734"/>
                </a:lnTo>
                <a:lnTo>
                  <a:pt x="0" y="9517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9872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8CE9EAB-7A0B-41C1-85BB-9B50FB6D66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10171" y="1175657"/>
            <a:ext cx="3381828" cy="5021943"/>
          </a:xfrm>
          <a:custGeom>
            <a:avLst/>
            <a:gdLst>
              <a:gd name="connsiteX0" fmla="*/ 0 w 3381828"/>
              <a:gd name="connsiteY0" fmla="*/ 0 h 5021943"/>
              <a:gd name="connsiteX1" fmla="*/ 3381828 w 3381828"/>
              <a:gd name="connsiteY1" fmla="*/ 0 h 5021943"/>
              <a:gd name="connsiteX2" fmla="*/ 3381828 w 3381828"/>
              <a:gd name="connsiteY2" fmla="*/ 5021943 h 5021943"/>
              <a:gd name="connsiteX3" fmla="*/ 0 w 3381828"/>
              <a:gd name="connsiteY3" fmla="*/ 5021943 h 502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1828" h="5021943">
                <a:moveTo>
                  <a:pt x="0" y="0"/>
                </a:moveTo>
                <a:lnTo>
                  <a:pt x="3381828" y="0"/>
                </a:lnTo>
                <a:lnTo>
                  <a:pt x="3381828" y="5021943"/>
                </a:lnTo>
                <a:lnTo>
                  <a:pt x="0" y="50219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5D4D9920-3C15-43F0-B9BA-250B09AFD0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5943" y="2692400"/>
            <a:ext cx="1988456" cy="1988456"/>
          </a:xfrm>
          <a:custGeom>
            <a:avLst/>
            <a:gdLst>
              <a:gd name="connsiteX0" fmla="*/ 994228 w 1988456"/>
              <a:gd name="connsiteY0" fmla="*/ 0 h 1988456"/>
              <a:gd name="connsiteX1" fmla="*/ 1988456 w 1988456"/>
              <a:gd name="connsiteY1" fmla="*/ 994228 h 1988456"/>
              <a:gd name="connsiteX2" fmla="*/ 994228 w 1988456"/>
              <a:gd name="connsiteY2" fmla="*/ 1988456 h 1988456"/>
              <a:gd name="connsiteX3" fmla="*/ 0 w 1988456"/>
              <a:gd name="connsiteY3" fmla="*/ 994228 h 198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8456" h="1988456">
                <a:moveTo>
                  <a:pt x="994228" y="0"/>
                </a:moveTo>
                <a:lnTo>
                  <a:pt x="1988456" y="994228"/>
                </a:lnTo>
                <a:lnTo>
                  <a:pt x="994228" y="1988456"/>
                </a:lnTo>
                <a:lnTo>
                  <a:pt x="0" y="994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0743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46B30D46-597E-4A6C-A490-FDF9BCC0C8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143" y="1045029"/>
            <a:ext cx="2166115" cy="5196114"/>
          </a:xfrm>
          <a:custGeom>
            <a:avLst/>
            <a:gdLst>
              <a:gd name="connsiteX0" fmla="*/ 0 w 2166115"/>
              <a:gd name="connsiteY0" fmla="*/ 0 h 5196114"/>
              <a:gd name="connsiteX1" fmla="*/ 2166115 w 2166115"/>
              <a:gd name="connsiteY1" fmla="*/ 0 h 5196114"/>
              <a:gd name="connsiteX2" fmla="*/ 2166115 w 2166115"/>
              <a:gd name="connsiteY2" fmla="*/ 5196114 h 5196114"/>
              <a:gd name="connsiteX3" fmla="*/ 0 w 2166115"/>
              <a:gd name="connsiteY3" fmla="*/ 5196114 h 519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6115" h="5196114">
                <a:moveTo>
                  <a:pt x="0" y="0"/>
                </a:moveTo>
                <a:lnTo>
                  <a:pt x="2166115" y="0"/>
                </a:lnTo>
                <a:lnTo>
                  <a:pt x="2166115" y="5196114"/>
                </a:lnTo>
                <a:lnTo>
                  <a:pt x="0" y="51961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FA503C2A-03A1-41AB-93FB-DF594EE704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3542" y="1045029"/>
            <a:ext cx="2166115" cy="5196114"/>
          </a:xfrm>
          <a:custGeom>
            <a:avLst/>
            <a:gdLst>
              <a:gd name="connsiteX0" fmla="*/ 0 w 2166115"/>
              <a:gd name="connsiteY0" fmla="*/ 0 h 5196114"/>
              <a:gd name="connsiteX1" fmla="*/ 2166115 w 2166115"/>
              <a:gd name="connsiteY1" fmla="*/ 0 h 5196114"/>
              <a:gd name="connsiteX2" fmla="*/ 2166115 w 2166115"/>
              <a:gd name="connsiteY2" fmla="*/ 5196114 h 5196114"/>
              <a:gd name="connsiteX3" fmla="*/ 0 w 2166115"/>
              <a:gd name="connsiteY3" fmla="*/ 5196114 h 519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6115" h="5196114">
                <a:moveTo>
                  <a:pt x="0" y="0"/>
                </a:moveTo>
                <a:lnTo>
                  <a:pt x="2166115" y="0"/>
                </a:lnTo>
                <a:lnTo>
                  <a:pt x="2166115" y="5196114"/>
                </a:lnTo>
                <a:lnTo>
                  <a:pt x="0" y="51961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15044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xmlns="" id="{F30B68FE-51E7-4B0A-AAF3-C2C2A8F5B3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8365" y="1122473"/>
            <a:ext cx="1982866" cy="3672612"/>
          </a:xfrm>
          <a:custGeom>
            <a:avLst/>
            <a:gdLst>
              <a:gd name="connsiteX0" fmla="*/ 0 w 1982866"/>
              <a:gd name="connsiteY0" fmla="*/ 0 h 3672612"/>
              <a:gd name="connsiteX1" fmla="*/ 1982866 w 1982866"/>
              <a:gd name="connsiteY1" fmla="*/ 0 h 3672612"/>
              <a:gd name="connsiteX2" fmla="*/ 1982866 w 1982866"/>
              <a:gd name="connsiteY2" fmla="*/ 3672612 h 3672612"/>
              <a:gd name="connsiteX3" fmla="*/ 0 w 1982866"/>
              <a:gd name="connsiteY3" fmla="*/ 3672612 h 367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866" h="3672612">
                <a:moveTo>
                  <a:pt x="0" y="0"/>
                </a:moveTo>
                <a:lnTo>
                  <a:pt x="1982866" y="0"/>
                </a:lnTo>
                <a:lnTo>
                  <a:pt x="1982866" y="3672612"/>
                </a:lnTo>
                <a:lnTo>
                  <a:pt x="0" y="36726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xmlns="" id="{E8A3D6F8-8029-4747-BB43-6192CABAA9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22623" y="1122473"/>
            <a:ext cx="1982866" cy="3672612"/>
          </a:xfrm>
          <a:custGeom>
            <a:avLst/>
            <a:gdLst>
              <a:gd name="connsiteX0" fmla="*/ 0 w 1982866"/>
              <a:gd name="connsiteY0" fmla="*/ 0 h 3672612"/>
              <a:gd name="connsiteX1" fmla="*/ 1982866 w 1982866"/>
              <a:gd name="connsiteY1" fmla="*/ 0 h 3672612"/>
              <a:gd name="connsiteX2" fmla="*/ 1982866 w 1982866"/>
              <a:gd name="connsiteY2" fmla="*/ 3672612 h 3672612"/>
              <a:gd name="connsiteX3" fmla="*/ 0 w 1982866"/>
              <a:gd name="connsiteY3" fmla="*/ 3672612 h 367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866" h="3672612">
                <a:moveTo>
                  <a:pt x="0" y="0"/>
                </a:moveTo>
                <a:lnTo>
                  <a:pt x="1982866" y="0"/>
                </a:lnTo>
                <a:lnTo>
                  <a:pt x="1982866" y="3672612"/>
                </a:lnTo>
                <a:lnTo>
                  <a:pt x="0" y="36726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xmlns="" id="{14A4A06E-5442-469C-8810-8D7049AD02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46881" y="1122473"/>
            <a:ext cx="1982866" cy="3672612"/>
          </a:xfrm>
          <a:custGeom>
            <a:avLst/>
            <a:gdLst>
              <a:gd name="connsiteX0" fmla="*/ 0 w 1982866"/>
              <a:gd name="connsiteY0" fmla="*/ 0 h 3672612"/>
              <a:gd name="connsiteX1" fmla="*/ 1982866 w 1982866"/>
              <a:gd name="connsiteY1" fmla="*/ 0 h 3672612"/>
              <a:gd name="connsiteX2" fmla="*/ 1982866 w 1982866"/>
              <a:gd name="connsiteY2" fmla="*/ 3672612 h 3672612"/>
              <a:gd name="connsiteX3" fmla="*/ 0 w 1982866"/>
              <a:gd name="connsiteY3" fmla="*/ 3672612 h 367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866" h="3672612">
                <a:moveTo>
                  <a:pt x="0" y="0"/>
                </a:moveTo>
                <a:lnTo>
                  <a:pt x="1982866" y="0"/>
                </a:lnTo>
                <a:lnTo>
                  <a:pt x="1982866" y="3672612"/>
                </a:lnTo>
                <a:lnTo>
                  <a:pt x="0" y="36726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77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02CD52DC-CE6C-4BCC-AB8E-F1D307A0A1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15212" y="1281448"/>
            <a:ext cx="3176789" cy="4430332"/>
          </a:xfrm>
          <a:custGeom>
            <a:avLst/>
            <a:gdLst>
              <a:gd name="connsiteX0" fmla="*/ 0 w 3176789"/>
              <a:gd name="connsiteY0" fmla="*/ 0 h 4430332"/>
              <a:gd name="connsiteX1" fmla="*/ 3176789 w 3176789"/>
              <a:gd name="connsiteY1" fmla="*/ 0 h 4430332"/>
              <a:gd name="connsiteX2" fmla="*/ 3176789 w 3176789"/>
              <a:gd name="connsiteY2" fmla="*/ 4430332 h 4430332"/>
              <a:gd name="connsiteX3" fmla="*/ 0 w 3176789"/>
              <a:gd name="connsiteY3" fmla="*/ 4430332 h 443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6789" h="4430332">
                <a:moveTo>
                  <a:pt x="0" y="0"/>
                </a:moveTo>
                <a:lnTo>
                  <a:pt x="3176789" y="0"/>
                </a:lnTo>
                <a:lnTo>
                  <a:pt x="3176789" y="4430332"/>
                </a:lnTo>
                <a:lnTo>
                  <a:pt x="0" y="44303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778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BA62E2BB-08FF-4517-8D20-F8CDA3EFB5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1420" y="1090680"/>
            <a:ext cx="5087155" cy="4676640"/>
          </a:xfrm>
          <a:custGeom>
            <a:avLst/>
            <a:gdLst>
              <a:gd name="connsiteX0" fmla="*/ 0 w 5087155"/>
              <a:gd name="connsiteY0" fmla="*/ 0 h 4676640"/>
              <a:gd name="connsiteX1" fmla="*/ 5087155 w 5087155"/>
              <a:gd name="connsiteY1" fmla="*/ 0 h 4676640"/>
              <a:gd name="connsiteX2" fmla="*/ 5087155 w 5087155"/>
              <a:gd name="connsiteY2" fmla="*/ 4676640 h 4676640"/>
              <a:gd name="connsiteX3" fmla="*/ 0 w 5087155"/>
              <a:gd name="connsiteY3" fmla="*/ 4676640 h 467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7155" h="4676640">
                <a:moveTo>
                  <a:pt x="0" y="0"/>
                </a:moveTo>
                <a:lnTo>
                  <a:pt x="5087155" y="0"/>
                </a:lnTo>
                <a:lnTo>
                  <a:pt x="5087155" y="4676640"/>
                </a:lnTo>
                <a:lnTo>
                  <a:pt x="0" y="46766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3108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93D05A0F-B8BD-4449-8E08-3A9BE406B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32503" y="0"/>
            <a:ext cx="1609859" cy="4919730"/>
          </a:xfrm>
          <a:custGeom>
            <a:avLst/>
            <a:gdLst>
              <a:gd name="connsiteX0" fmla="*/ 0 w 1609859"/>
              <a:gd name="connsiteY0" fmla="*/ 0 h 4919730"/>
              <a:gd name="connsiteX1" fmla="*/ 1609859 w 1609859"/>
              <a:gd name="connsiteY1" fmla="*/ 0 h 4919730"/>
              <a:gd name="connsiteX2" fmla="*/ 1609859 w 1609859"/>
              <a:gd name="connsiteY2" fmla="*/ 4919730 h 4919730"/>
              <a:gd name="connsiteX3" fmla="*/ 0 w 1609859"/>
              <a:gd name="connsiteY3" fmla="*/ 4919730 h 491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859" h="4919730">
                <a:moveTo>
                  <a:pt x="0" y="0"/>
                </a:moveTo>
                <a:lnTo>
                  <a:pt x="1609859" y="0"/>
                </a:lnTo>
                <a:lnTo>
                  <a:pt x="1609859" y="4919730"/>
                </a:lnTo>
                <a:lnTo>
                  <a:pt x="0" y="49197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89084EB5-9BF2-48BE-BA69-067BAD29DD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94762" y="0"/>
            <a:ext cx="1609859" cy="4919730"/>
          </a:xfrm>
          <a:custGeom>
            <a:avLst/>
            <a:gdLst>
              <a:gd name="connsiteX0" fmla="*/ 0 w 1609859"/>
              <a:gd name="connsiteY0" fmla="*/ 0 h 4919730"/>
              <a:gd name="connsiteX1" fmla="*/ 1609859 w 1609859"/>
              <a:gd name="connsiteY1" fmla="*/ 0 h 4919730"/>
              <a:gd name="connsiteX2" fmla="*/ 1609859 w 1609859"/>
              <a:gd name="connsiteY2" fmla="*/ 4919730 h 4919730"/>
              <a:gd name="connsiteX3" fmla="*/ 0 w 1609859"/>
              <a:gd name="connsiteY3" fmla="*/ 4919730 h 491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859" h="4919730">
                <a:moveTo>
                  <a:pt x="0" y="0"/>
                </a:moveTo>
                <a:lnTo>
                  <a:pt x="1609859" y="0"/>
                </a:lnTo>
                <a:lnTo>
                  <a:pt x="1609859" y="4919730"/>
                </a:lnTo>
                <a:lnTo>
                  <a:pt x="0" y="49197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944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89FFCDF-0A08-48F9-8362-7976A70ABE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6671" y="0"/>
            <a:ext cx="3515933" cy="6259133"/>
          </a:xfrm>
          <a:custGeom>
            <a:avLst/>
            <a:gdLst>
              <a:gd name="connsiteX0" fmla="*/ 0 w 3515933"/>
              <a:gd name="connsiteY0" fmla="*/ 0 h 6259133"/>
              <a:gd name="connsiteX1" fmla="*/ 3515933 w 3515933"/>
              <a:gd name="connsiteY1" fmla="*/ 0 h 6259133"/>
              <a:gd name="connsiteX2" fmla="*/ 3515933 w 3515933"/>
              <a:gd name="connsiteY2" fmla="*/ 6259133 h 6259133"/>
              <a:gd name="connsiteX3" fmla="*/ 0 w 3515933"/>
              <a:gd name="connsiteY3" fmla="*/ 6259133 h 625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5933" h="6259133">
                <a:moveTo>
                  <a:pt x="0" y="0"/>
                </a:moveTo>
                <a:lnTo>
                  <a:pt x="3515933" y="0"/>
                </a:lnTo>
                <a:lnTo>
                  <a:pt x="3515933" y="6259133"/>
                </a:lnTo>
                <a:lnTo>
                  <a:pt x="0" y="625913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AAEC6653-D696-4DCF-87C2-7B3ED6B4CA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60762" y="-1"/>
            <a:ext cx="1560490" cy="6259133"/>
          </a:xfrm>
          <a:custGeom>
            <a:avLst/>
            <a:gdLst>
              <a:gd name="connsiteX0" fmla="*/ 0 w 1560490"/>
              <a:gd name="connsiteY0" fmla="*/ 0 h 6259133"/>
              <a:gd name="connsiteX1" fmla="*/ 1560490 w 1560490"/>
              <a:gd name="connsiteY1" fmla="*/ 0 h 6259133"/>
              <a:gd name="connsiteX2" fmla="*/ 1560490 w 1560490"/>
              <a:gd name="connsiteY2" fmla="*/ 6259133 h 6259133"/>
              <a:gd name="connsiteX3" fmla="*/ 0 w 1560490"/>
              <a:gd name="connsiteY3" fmla="*/ 6259133 h 625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0490" h="6259133">
                <a:moveTo>
                  <a:pt x="0" y="0"/>
                </a:moveTo>
                <a:lnTo>
                  <a:pt x="1560490" y="0"/>
                </a:lnTo>
                <a:lnTo>
                  <a:pt x="1560490" y="6259133"/>
                </a:lnTo>
                <a:lnTo>
                  <a:pt x="0" y="625913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980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F33EB493-FE7C-4B14-844A-D9D307DB46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5383" y="0"/>
            <a:ext cx="1893195" cy="2923504"/>
          </a:xfrm>
          <a:custGeom>
            <a:avLst/>
            <a:gdLst>
              <a:gd name="connsiteX0" fmla="*/ 0 w 1893195"/>
              <a:gd name="connsiteY0" fmla="*/ 0 h 2923504"/>
              <a:gd name="connsiteX1" fmla="*/ 1893195 w 1893195"/>
              <a:gd name="connsiteY1" fmla="*/ 0 h 2923504"/>
              <a:gd name="connsiteX2" fmla="*/ 1893195 w 1893195"/>
              <a:gd name="connsiteY2" fmla="*/ 2923504 h 2923504"/>
              <a:gd name="connsiteX3" fmla="*/ 0 w 1893195"/>
              <a:gd name="connsiteY3" fmla="*/ 2923504 h 292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195" h="2923504">
                <a:moveTo>
                  <a:pt x="0" y="0"/>
                </a:moveTo>
                <a:lnTo>
                  <a:pt x="1893195" y="0"/>
                </a:lnTo>
                <a:lnTo>
                  <a:pt x="1893195" y="2923504"/>
                </a:lnTo>
                <a:lnTo>
                  <a:pt x="0" y="29235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0B0FCADC-6E60-4B78-A4F8-C42929DFF4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53480" y="1337257"/>
            <a:ext cx="1893195" cy="2923504"/>
          </a:xfrm>
          <a:custGeom>
            <a:avLst/>
            <a:gdLst>
              <a:gd name="connsiteX0" fmla="*/ 0 w 1893195"/>
              <a:gd name="connsiteY0" fmla="*/ 0 h 2923504"/>
              <a:gd name="connsiteX1" fmla="*/ 1893195 w 1893195"/>
              <a:gd name="connsiteY1" fmla="*/ 0 h 2923504"/>
              <a:gd name="connsiteX2" fmla="*/ 1893195 w 1893195"/>
              <a:gd name="connsiteY2" fmla="*/ 2923504 h 2923504"/>
              <a:gd name="connsiteX3" fmla="*/ 0 w 1893195"/>
              <a:gd name="connsiteY3" fmla="*/ 2923504 h 292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195" h="2923504">
                <a:moveTo>
                  <a:pt x="0" y="0"/>
                </a:moveTo>
                <a:lnTo>
                  <a:pt x="1893195" y="0"/>
                </a:lnTo>
                <a:lnTo>
                  <a:pt x="1893195" y="2923504"/>
                </a:lnTo>
                <a:lnTo>
                  <a:pt x="0" y="29235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2509DD0D-1671-45B4-880B-6B06F7A2B1B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71577" y="3429000"/>
            <a:ext cx="1893195" cy="2923504"/>
          </a:xfrm>
          <a:custGeom>
            <a:avLst/>
            <a:gdLst>
              <a:gd name="connsiteX0" fmla="*/ 0 w 1893195"/>
              <a:gd name="connsiteY0" fmla="*/ 0 h 2923504"/>
              <a:gd name="connsiteX1" fmla="*/ 1893195 w 1893195"/>
              <a:gd name="connsiteY1" fmla="*/ 0 h 2923504"/>
              <a:gd name="connsiteX2" fmla="*/ 1893195 w 1893195"/>
              <a:gd name="connsiteY2" fmla="*/ 2923504 h 2923504"/>
              <a:gd name="connsiteX3" fmla="*/ 0 w 1893195"/>
              <a:gd name="connsiteY3" fmla="*/ 2923504 h 292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195" h="2923504">
                <a:moveTo>
                  <a:pt x="0" y="0"/>
                </a:moveTo>
                <a:lnTo>
                  <a:pt x="1893195" y="0"/>
                </a:lnTo>
                <a:lnTo>
                  <a:pt x="1893195" y="2923504"/>
                </a:lnTo>
                <a:lnTo>
                  <a:pt x="0" y="29235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5562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4BB245-E889-47ED-8964-39DCB87A9FCE}"/>
              </a:ext>
            </a:extLst>
          </p:cNvPr>
          <p:cNvSpPr txBox="1"/>
          <p:nvPr userDrawn="1"/>
        </p:nvSpPr>
        <p:spPr>
          <a:xfrm>
            <a:off x="0" y="310670"/>
            <a:ext cx="571435" cy="184666"/>
          </a:xfrm>
          <a:prstGeom prst="rect">
            <a:avLst/>
          </a:prstGeom>
          <a:noFill/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sz="1200" spc="0" dirty="0">
                <a:solidFill>
                  <a:schemeClr val="tx1"/>
                </a:solidFill>
                <a:latin typeface="Montserrat" panose="00000500000000000000" pitchFamily="50" charset="0"/>
                <a:ea typeface="Lato Light" panose="020F0502020204030203" pitchFamily="34" charset="0"/>
                <a:cs typeface="Lato Light" panose="020F0502020204030203" pitchFamily="34" charset="0"/>
              </a:rPr>
              <a:t>  </a:t>
            </a:r>
            <a:fld id="{C6DA61A6-9DFA-4531-9DEE-6E177963A29C}" type="slidenum">
              <a:rPr lang="en-US" sz="1200" spc="0" smtClean="0">
                <a:solidFill>
                  <a:schemeClr val="tx1"/>
                </a:solidFill>
                <a:latin typeface="Montserrat" panose="00000500000000000000" pitchFamily="50" charset="0"/>
                <a:ea typeface="Lato Light" panose="020F0502020204030203" pitchFamily="34" charset="0"/>
                <a:cs typeface="Lato Light" panose="020F0502020204030203" pitchFamily="34" charset="0"/>
              </a:rPr>
              <a:pPr algn="ctr"/>
              <a:t>‹#›</a:t>
            </a:fld>
            <a:r>
              <a:rPr lang="en-US" sz="1200" spc="0" dirty="0">
                <a:solidFill>
                  <a:schemeClr val="tx1"/>
                </a:solidFill>
                <a:latin typeface="Montserrat" panose="00000500000000000000" pitchFamily="50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endParaRPr lang="id-ID" sz="1200" spc="0" dirty="0">
              <a:solidFill>
                <a:schemeClr val="tx1"/>
              </a:solidFill>
              <a:latin typeface="Montserrat" panose="00000500000000000000" pitchFamily="50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4565062-1B44-4AED-BA79-01D3827C6A02}"/>
              </a:ext>
            </a:extLst>
          </p:cNvPr>
          <p:cNvSpPr/>
          <p:nvPr userDrawn="1"/>
        </p:nvSpPr>
        <p:spPr>
          <a:xfrm>
            <a:off x="9713081" y="495336"/>
            <a:ext cx="18079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spc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 </a:t>
            </a:r>
            <a:r>
              <a:rPr lang="en-US" sz="1200" spc="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Powerpoint</a:t>
            </a:r>
            <a:endParaRPr lang="en-US" sz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4F47B0F-9D05-462A-93F3-66494321B46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1846981" y="296882"/>
            <a:ext cx="0" cy="69003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8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198" y="188176"/>
            <a:ext cx="9753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Волгоградский технологический колледж»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56283" y="4693240"/>
            <a:ext cx="4288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0B08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endParaRPr lang="ru-RU" sz="2000" dirty="0" smtClean="0">
              <a:solidFill>
                <a:srgbClr val="0B08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solidFill>
                  <a:srgbClr val="0B08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Баринова </a:t>
            </a:r>
            <a:r>
              <a:rPr lang="ru-RU" sz="2000" dirty="0">
                <a:solidFill>
                  <a:srgbClr val="0B08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Сергеевна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5712" y="6050688"/>
            <a:ext cx="312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ВОЛГОГРАД, 2023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6" descr="https://gazeta-chi.ru/uploads/entries/2%D0%9A%D0%BE%D0%BD%D0%BA%D1%83%D1%80%D1%8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9201" y="1737235"/>
            <a:ext cx="5278079" cy="52780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05680" y="1855069"/>
            <a:ext cx="77806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НОМИНАЦИЯ: </a:t>
            </a:r>
            <a:endParaRPr lang="ru-RU" sz="2800" b="1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ПОМОЩЬ ЛЮДЯМ</a:t>
            </a:r>
            <a:endParaRPr lang="ru-RU" sz="2800" b="1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ПРОЕКТ: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«ПАПИН ДЕНЬ»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437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13543"/>
              </p:ext>
            </p:extLst>
          </p:nvPr>
        </p:nvGraphicFramePr>
        <p:xfrm>
          <a:off x="492064" y="1238830"/>
          <a:ext cx="8391525" cy="5219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972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80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562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участников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Опрос студентов «Семья и семейные ценности»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сентября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885604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Классный час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«Семья и семейные ценности»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сентября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6191323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презентаций «Знакомство с семейной традицией»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сентября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3185750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Всемирный день папы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сентября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8914983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«Изготовление открыток ко Дню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отца»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октября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860948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открыток ко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Дню Отца совместно с волонтерами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октября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9118690"/>
                  </a:ext>
                </a:extLst>
              </a:tr>
              <a:tr h="2397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Вручение открыток, изготовленных своими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руками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октября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97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Стрижки 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отцов, </a:t>
                      </a: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волонтерами с кафедры «Технология парикмахерского искусства»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октября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84423142"/>
                  </a:ext>
                </a:extLst>
              </a:tr>
              <a:tr h="2397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часы «День семьи. День отца»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октября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470961"/>
                  </a:ext>
                </a:extLst>
              </a:tr>
              <a:tr h="2397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бабушек и дедушек в России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октября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5601244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 rot="10800000" flipV="1">
            <a:off x="9013764" y="2231256"/>
            <a:ext cx="57150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Информационное </a:t>
            </a:r>
            <a:endParaRPr lang="ru-RU" sz="2000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сопровождение </a:t>
            </a:r>
          </a:p>
          <a:p>
            <a:pPr algn="just"/>
            <a:r>
              <a:rPr lang="ru-RU" sz="20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хода реализации </a:t>
            </a:r>
          </a:p>
          <a:p>
            <a:pPr algn="just"/>
            <a:r>
              <a:rPr lang="ru-RU" sz="20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проекта</a:t>
            </a:r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013765" y="3668995"/>
            <a:ext cx="2936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Клуб Предпринимателей "ИДЕЯ"</a:t>
            </a:r>
          </a:p>
          <a:p>
            <a:pPr lvl="0" algn="just"/>
            <a:r>
              <a:rPr lang="ru-RU" sz="14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https://vk.com/event194363332?from=quick_search</a:t>
            </a:r>
          </a:p>
          <a:p>
            <a:pPr lvl="0"/>
            <a:r>
              <a:rPr lang="ru-RU" sz="14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"Общайся! Развивайся! Радуйся!"</a:t>
            </a:r>
          </a:p>
          <a:p>
            <a:pPr lvl="0"/>
            <a:r>
              <a:rPr lang="ru-RU" sz="14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https://vk.com/club193928628?from=quick_search</a:t>
            </a:r>
          </a:p>
          <a:p>
            <a:pPr lvl="0"/>
            <a:r>
              <a:rPr lang="ru-RU" sz="14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"РДК. Доброволец"</a:t>
            </a:r>
          </a:p>
          <a:p>
            <a:pPr lvl="0"/>
            <a:r>
              <a:rPr lang="ru-RU" sz="1400" dirty="0">
                <a:solidFill>
                  <a:srgbClr val="323232"/>
                </a:solidFill>
                <a:latin typeface="Times New Roman" pitchFamily="18" charset="0"/>
                <a:cs typeface="Times New Roman" pitchFamily="18" charset="0"/>
              </a:rPr>
              <a:t>https://vk.com/club183170221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68094" y="344706"/>
            <a:ext cx="8084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ПЛАН РЕАЛИЗАЦИИ ПРОЕКТА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99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144" y="750082"/>
            <a:ext cx="11163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ОЖИДАЕМЫЕ</a:t>
            </a:r>
            <a:r>
              <a:rPr lang="ru-RU" sz="54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5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РЕЗУЛЬТАТЫ</a:t>
            </a:r>
            <a:endParaRPr lang="ru-RU" sz="5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0594" y="3392863"/>
            <a:ext cx="62986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группа - 10 человек;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олонтеры - 30 человек.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человек – многодетные отцы;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человек – отцы детей с ОВЗ;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человек – военнослужащие СВО;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3000 человек – студенты ГБПОУ «ВТК», родители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0594" y="2033388"/>
            <a:ext cx="62986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КОЛИЧЕСТВЕННЫЕ </a:t>
            </a:r>
          </a:p>
          <a:p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ПОКАЗАТЕЛИ:</a:t>
            </a:r>
            <a:endParaRPr lang="ru-RU" sz="40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4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1157" y="2430735"/>
            <a:ext cx="91748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поисковой, экспериментальной, инновационной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и реализация социокультурных и событийных проектов;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осуществление выдвижения, разработки и выполнения идей социокультурных проектов, способствующих формированию культурно-эстетических взглядов и обеспечивающих удовлетворение духовных потребностей населения;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круглых столов, мастер-классов, деловых игр, тренингов.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уровня патриотизма студентов;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рекомендаций для проведения проектной деятельности;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таких качеств как: гуманизм, честь, достоинство, уважение, долг, ответственность, товарищество, доброта, уважение к людям, милосердие;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опыт социального поведения, соответствующего принятым этическим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нормам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традициям; нравственные привычки, нравственное сознание.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1157" y="680100"/>
            <a:ext cx="624081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КАЧЕСТВЕННЫЕ </a:t>
            </a:r>
          </a:p>
          <a:p>
            <a:r>
              <a:rPr lang="ru-RU" sz="48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ПОКАЗАТЕЛИ</a:t>
            </a:r>
            <a:endParaRPr lang="ru-RU" sz="48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182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1047" y="530225"/>
            <a:ext cx="77861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БЮДЖЕТ ПРОЕКТА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168200"/>
              </p:ext>
            </p:extLst>
          </p:nvPr>
        </p:nvGraphicFramePr>
        <p:xfrm>
          <a:off x="1028700" y="1602241"/>
          <a:ext cx="10210800" cy="4608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52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86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06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261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92877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расходов</a:t>
                      </a:r>
                    </a:p>
                    <a:p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(ед.),</a:t>
                      </a:r>
                      <a:r>
                        <a:rPr lang="ru-RU" sz="1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единиц</a:t>
                      </a:r>
                    </a:p>
                    <a:p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 руб.</a:t>
                      </a:r>
                    </a:p>
                    <a:p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7302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021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Принтер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304009531"/>
                  </a:ext>
                </a:extLst>
              </a:tr>
              <a:tr h="51021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439756665"/>
                  </a:ext>
                </a:extLst>
              </a:tr>
              <a:tr h="510216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Принадлежности</a:t>
                      </a:r>
                      <a:r>
                        <a:rPr lang="ru-RU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выполнения 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стрижки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0216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</a:t>
                      </a:r>
                      <a:r>
                        <a:rPr lang="ru-RU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изготовления поделок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0216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r>
                        <a:rPr lang="ru-RU" sz="24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ru-RU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2056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750" y="546073"/>
            <a:ext cx="113132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ВОЗМОЖНОСТЬ ТИРАЖИРОВАНИЯ ПРОЕКТА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7713" y="2870029"/>
            <a:ext cx="69668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делимся технологией разработки и реализации молодежных проектов и лучшими проектами в 10 школах города Волгограда и Волгоградской области;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делимся технологией разработки и реализации молодежных проектов и лучшими в 10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ССУЗах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Волгограда и Волгоградской области;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информации в сети «Интернет».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58" y="2989093"/>
            <a:ext cx="3782586" cy="212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407" y="2664899"/>
            <a:ext cx="11661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СПАСИБО ЗА ВНИМАНИЕ!</a:t>
            </a:r>
            <a:endParaRPr lang="ru-RU" sz="54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609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60808" y="487873"/>
            <a:ext cx="6551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АКТУАЛЬНОСТЬ</a:t>
            </a:r>
            <a:endParaRPr lang="ru-RU" sz="54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407" y="1561802"/>
            <a:ext cx="5122389" cy="48320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57" y="1561802"/>
            <a:ext cx="579588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Проект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«Папин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день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». Предварительно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для каждой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папы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готовится индивидуальная программа с учетом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его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интересов, психологического состояния. Программа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«папиного дня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» может включать в себя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посещение парикмахера, исполнение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желаний (например, конная прогулка,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знакомство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с известными людьми города и т.д.). </a:t>
            </a:r>
          </a:p>
          <a:p>
            <a:pPr lvl="0" algn="just"/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В течение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«папиного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дня»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участник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проекта полностью оставляет все домашние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дела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и посвящает день себе. Весь день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папу сопровождает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координатор проекта, следит за таймингом, и держит программу дня в секрете от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участника. </a:t>
            </a:r>
          </a:p>
          <a:p>
            <a:pPr lvl="0" algn="just"/>
            <a:endParaRPr lang="ru-RU" sz="1400" spc="-1" dirty="0">
              <a:solidFill>
                <a:prstClr val="black"/>
              </a:solidFill>
              <a:latin typeface="Times New Roman"/>
              <a:ea typeface="+mn-lt"/>
              <a:cs typeface="Arial"/>
            </a:endParaRPr>
          </a:p>
          <a:p>
            <a:pPr lvl="0" algn="just"/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Параллельно с программой дня для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папы,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реализуется программа для ее ребенка с ОВЗ, с которым весь день проводят специально обученные волонтеры и также сопровождают ребенка по маршруту, который может состоять из посещения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зоопарка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, кино, театра,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игрового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центра.</a:t>
            </a:r>
          </a:p>
          <a:p>
            <a:pPr lvl="0" algn="just"/>
            <a:endParaRPr lang="ru-RU" sz="1400" spc="-1" dirty="0">
              <a:solidFill>
                <a:prstClr val="black"/>
              </a:solidFill>
              <a:latin typeface="Times New Roman"/>
              <a:ea typeface="+mn-lt"/>
              <a:cs typeface="Arial"/>
            </a:endParaRPr>
          </a:p>
          <a:p>
            <a:pPr lvl="0" algn="just"/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Таким образом проект направлен не только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на пап,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воспитывающих детей с ОВЗ, но и на самих детей. Впоследствии дети, участвующие в проекте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«Папин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день» становятся участниками проекта «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Домашний клоун»,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направленного на системное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общение студентов с детьми </a:t>
            </a:r>
            <a:r>
              <a:rPr lang="ru-RU" sz="1400" spc="-1" dirty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с ОВЗ на </a:t>
            </a:r>
            <a:r>
              <a:rPr lang="ru-RU" sz="1400" spc="-1" dirty="0" smtClean="0">
                <a:solidFill>
                  <a:prstClr val="black"/>
                </a:solidFill>
                <a:latin typeface="Times New Roman"/>
                <a:ea typeface="+mn-lt"/>
                <a:cs typeface="Arial"/>
              </a:rPr>
              <a:t>дому.</a:t>
            </a:r>
            <a:endParaRPr lang="ru-RU" sz="1400" spc="-1" dirty="0" smtClean="0">
              <a:solidFill>
                <a:prstClr val="black"/>
              </a:solidFill>
              <a:latin typeface="Times New Roman"/>
              <a:ea typeface="+mn-lt"/>
              <a:cs typeface="Arial"/>
            </a:endParaRPr>
          </a:p>
          <a:p>
            <a:pPr lvl="0" algn="just"/>
            <a:endParaRPr lang="ru-RU" sz="1400" dirty="0">
              <a:solidFill>
                <a:prstClr val="black"/>
              </a:solidFill>
              <a:latin typeface="Times New Roman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117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666" y="333972"/>
            <a:ext cx="11202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Arial Black" panose="020B0A04020102020204" pitchFamily="34" charset="0"/>
                <a:cs typeface="Times New Roman" panose="02020603050405020304" pitchFamily="18" charset="0"/>
              </a:rPr>
              <a:t>ЦЕЛИ И ЗАДАЧИ ПРОЕКТА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3174775"/>
            <a:ext cx="998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значимости семьи и семейных ценности у молодых людей, их стремление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традиционной семьи и рождению детей в семье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уважения к родителям и умения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 отношения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 (мамой, папой, родственниками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полноценной самореализации молодежи в социально-экономической и общественно-политической сферах жизни региона и повышения уровня социальной активности молодежи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гражданского образования, патриотического воспитания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и культуры созидательных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межэтнических отношений в молодежной среде.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1097" y="1892873"/>
            <a:ext cx="9906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полезного дня для отцов, воспитывающих ребенка (детей)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ОВЗ; многодетных отцов,  а также военнослужащих СВО с детьми.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4399" y="1292709"/>
            <a:ext cx="1992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ЦЕЛЬ: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14399" y="2590000"/>
            <a:ext cx="2543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ЗАДАЧИ: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802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3251" y="1718212"/>
            <a:ext cx="522290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СРОКИ </a:t>
            </a:r>
          </a:p>
          <a:p>
            <a:r>
              <a:rPr lang="ru-RU" sz="48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РЕАЛИЗАЦИИ </a:t>
            </a:r>
          </a:p>
          <a:p>
            <a:r>
              <a:rPr lang="ru-RU" sz="48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ПРОЕКТА</a:t>
            </a:r>
            <a:endParaRPr lang="ru-RU" sz="48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026536"/>
            <a:ext cx="6081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2021-2025</a:t>
            </a:r>
            <a:endParaRPr lang="ru-RU" sz="54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344" y="491319"/>
            <a:ext cx="5471781" cy="56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91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0762" y="559582"/>
            <a:ext cx="10790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НОВИЗНА ПРОЕКТА</a:t>
            </a:r>
            <a:endParaRPr lang="ru-RU" sz="54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557" y="1656267"/>
            <a:ext cx="111224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проекта заключается в том, что мы считаем нужным работать не только с детьми с ОВЗ, но и с 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есть множество организаций помощи детям с ОВЗ, но в помощи также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нуждаются и их родители. В 2021 году мы разработали проект по поддержке мам, в 2022 году решили не останавливаться на достигнутом и поддержать отцов. Отцы детей, также как и мамы, особенно, если занимаются воспитанием ребёнка в одиночку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вынуждены постоянно проводить время с ребенком, не отходя от него ни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минуту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оказывает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постоянную физическую и психологическую нагрузки. Данный проект направлен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моральную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разгрузку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отца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одного дня.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охватывает также поддержку военнослужащих СВО с детьми.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495" y="3860947"/>
            <a:ext cx="5784556" cy="267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88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52FB149-BE8B-4671-9475-E89920D3FF5F}"/>
              </a:ext>
            </a:extLst>
          </p:cNvPr>
          <p:cNvSpPr txBox="1"/>
          <p:nvPr/>
        </p:nvSpPr>
        <p:spPr>
          <a:xfrm>
            <a:off x="6501119" y="4353718"/>
            <a:ext cx="2273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5400" dirty="0">
                <a:solidFill>
                  <a:schemeClr val="bg1"/>
                </a:solidFill>
                <a:latin typeface="Montserrat" panose="00000500000000000000" pitchFamily="50" charset="0"/>
              </a:rPr>
              <a:t>100$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3825" y="875843"/>
            <a:ext cx="120681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СОЦИАЛЬНАЯ ЗНАЧИМОСТЬ</a:t>
            </a:r>
            <a:endParaRPr lang="ru-RU" sz="44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30723" y="1866444"/>
            <a:ext cx="543417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открытая страна и при этом самобытная цивилизация. В этом утверждении нет никакой претензии на исключительность и превосходство, но эта цивилизация наша – вот что главное. Её нам передали предки, а мы должны сохранить её для наших потомков и передать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дальше…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здесь хочу сказать о характере нашего народа: его всегда отличали щедрость, широта души, милосердие и сострадание, и Россия как страна в полной мере отражает в себе эти черты. Мы умеем дружить, держать слово, никого не подведём и всегда поддержим в трудной ситуации, не раздумывая приходим на помощь тем, кто попал в беду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из послания Федеральному Собранию Владимира Владимировича Путина от 21 февраля 2023 года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77" y="2173087"/>
            <a:ext cx="5121244" cy="343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33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0375" y="541338"/>
            <a:ext cx="90444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РЕЗУЛЬТАТЫ ОПРОСА</a:t>
            </a:r>
            <a:endParaRPr lang="ru-RU" sz="54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9601200" y="406400"/>
            <a:ext cx="1676400" cy="5207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2" descr="Диаграмма ответов в Формах. Вопрос: Есть у вас дети с ОВЗ?. Количество ответов: 34&amp;nbsp;ответа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Диаграмма ответов в Формах. Вопрос: Есть у вас дети с ОВЗ?. Количество ответов: 34&amp;nbsp;ответа.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46100" y="2214255"/>
            <a:ext cx="75787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опросе участвовало 82 человека.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один брат/сестра у 65% опрошенных, что говорит о низкой рождаемости.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будущем не хотели бы создавать семью почти 20%  опрошенных.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три позиции в семейных ценностях занимают взаимопонимание, доверие, поддержка.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большинства опрошенных в семье царит теплая обстановка.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семейном кругу не собираются – 26% опрошенных,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рушатся семейные традиции.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17% респондентов плохие отношения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родителями, что также говорит об отсутствии в семье традиционных семейных ценностей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311" y="1769468"/>
            <a:ext cx="6096528" cy="406028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60375" y="1324680"/>
            <a:ext cx="9350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СТУДЕНТЫ И ВОЛОНТЁРЫ</a:t>
            </a:r>
            <a:endParaRPr lang="ru-RU" sz="32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34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0375" y="541338"/>
            <a:ext cx="90444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РЕЗУЛЬТАТЫ ОПРОСА</a:t>
            </a:r>
            <a:endParaRPr lang="ru-RU" sz="54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9601200" y="406400"/>
            <a:ext cx="1676400" cy="5207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2" descr="Диаграмма ответов в Формах. Вопрос: Есть у вас дети с ОВЗ?. Количество ответов: 34&amp;nbsp;ответа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Диаграмма ответов в Формах. Вопрос: Есть у вас дети с ОВЗ?. Количество ответов: 34&amp;nbsp;ответа.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46100" y="2214255"/>
            <a:ext cx="757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Отец в семье, где есть ребёнок с инвалидностью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0375" y="1324680"/>
            <a:ext cx="93503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СЕМЕЙ ПО ДАННЫМ ВОРДИ (</a:t>
            </a:r>
            <a:r>
              <a:rPr lang="ru-RU" sz="3200" dirty="0" err="1" smtClean="0">
                <a:latin typeface="Arial Black" panose="020B0A04020102020204" pitchFamily="34" charset="0"/>
                <a:cs typeface="Times New Roman" panose="02020603050405020304" pitchFamily="18" charset="0"/>
              </a:rPr>
              <a:t>благополучателей</a:t>
            </a:r>
            <a:r>
              <a:rPr lang="ru-RU" sz="32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)</a:t>
            </a:r>
            <a:endParaRPr lang="ru-RU" sz="32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58" y="2583587"/>
            <a:ext cx="2244717" cy="14612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2583587"/>
            <a:ext cx="2944214" cy="14752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75" y="4797504"/>
            <a:ext cx="2117725" cy="139074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889758" y="2214255"/>
            <a:ext cx="2920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Полная или неполная семья</a:t>
            </a:r>
            <a:endParaRPr lang="ru-RU" dirty="0">
              <a:solidFill>
                <a:srgbClr val="3232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2775" y="4243506"/>
            <a:ext cx="4235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ли семья социальные пособия?</a:t>
            </a:r>
            <a:endParaRPr lang="ru-RU" dirty="0">
              <a:solidFill>
                <a:srgbClr val="3232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59257" y="4612838"/>
            <a:ext cx="55996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ВОРДИ подтверждают необходимость нашего проекта, ведь особенно отцам одиночкам тяжело даётся воспитание ребёнка, по результатам опроса 27,2% семей неполные. Отцы в семьях, где есть дети с </a:t>
            </a:r>
            <a:r>
              <a:rPr lang="ru-RU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r>
              <a:rPr lang="ru-RU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большинстве случаев, вынуждены работать, совмещая работу с уходом.</a:t>
            </a:r>
            <a:endParaRPr lang="ru-RU" dirty="0">
              <a:solidFill>
                <a:srgbClr val="3232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5308458" y="4226519"/>
            <a:ext cx="6642100" cy="2477887"/>
            <a:chOff x="5780183" y="4428172"/>
            <a:chExt cx="6411817" cy="2463877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780183" y="4428172"/>
              <a:ext cx="641181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5811282" y="4428172"/>
              <a:ext cx="238" cy="24638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014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31156" y="476900"/>
            <a:ext cx="27270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1 ЭТАП</a:t>
            </a:r>
            <a:endParaRPr lang="ru-RU" sz="48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19020" y="999376"/>
            <a:ext cx="27270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2</a:t>
            </a:r>
            <a:r>
              <a:rPr lang="ru-RU" sz="48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 ЭТАП</a:t>
            </a:r>
            <a:endParaRPr lang="ru-RU" sz="48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69259" y="1440071"/>
            <a:ext cx="27270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3 ЭТАП</a:t>
            </a:r>
            <a:endParaRPr lang="ru-RU" sz="48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1156" y="1226478"/>
            <a:ext cx="3313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ОРГАНИЗАЦИОННАЯ </a:t>
            </a:r>
          </a:p>
          <a:p>
            <a:r>
              <a:rPr lang="ru-RU" sz="2000" dirty="0" smtClean="0">
                <a:latin typeface="Arial Black" panose="020B0A04020102020204" pitchFamily="34" charset="0"/>
              </a:rPr>
              <a:t>РАБОТА: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94594" y="1644009"/>
            <a:ext cx="31854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ОСНОВНАЯ РАБОТА: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51256" y="2139296"/>
            <a:ext cx="28103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Arial Black" panose="020B0A04020102020204" pitchFamily="34" charset="0"/>
              </a:rPr>
              <a:t>ПОДВЕДЕНИЕ </a:t>
            </a:r>
          </a:p>
          <a:p>
            <a:r>
              <a:rPr lang="ru-RU" sz="2000" dirty="0" smtClean="0">
                <a:latin typeface="Arial Black" panose="020B0A04020102020204" pitchFamily="34" charset="0"/>
              </a:rPr>
              <a:t>ИТОГОВ РАБОТЫ: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2148" y="1942971"/>
            <a:ext cx="36884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нализ </a:t>
            </a: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Всероссийской </a:t>
            </a: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детей-инвалидов о состоянии  семей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Tx/>
              <a:buChar char="-"/>
            </a:pPr>
            <a:endParaRPr lang="ru-RU" sz="2000" dirty="0" smtClean="0">
              <a:solidFill>
                <a:srgbClr val="3232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</a:pP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нализ опроса студентов и волонтёров;</a:t>
            </a:r>
          </a:p>
          <a:p>
            <a:pPr marL="342900" lvl="0" indent="-342900">
              <a:buFontTx/>
              <a:buChar char="-"/>
            </a:pPr>
            <a:endParaRPr lang="ru-RU" sz="2000" dirty="0">
              <a:solidFill>
                <a:srgbClr val="3232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</a:pP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оставление </a:t>
            </a: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работы, распределение обязанностей на основе опроса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Tx/>
              <a:buChar char="-"/>
            </a:pPr>
            <a:endParaRPr lang="ru-RU" sz="2000" dirty="0">
              <a:solidFill>
                <a:srgbClr val="3232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88552" y="2044119"/>
            <a:ext cx="329474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 </a:t>
            </a: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для ознакомления с темой помощи отцам  детей с ОВЗ, военнослужащих, отцам одиночкам, привлечение волонтеров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Tx/>
              <a:buChar char="-"/>
            </a:pPr>
            <a:endParaRPr lang="ru-RU" sz="2000" dirty="0">
              <a:solidFill>
                <a:srgbClr val="3232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</a:pP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 </a:t>
            </a: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тематических 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дней, мероприятий, мастер- классов, волонтёрская деятельность.</a:t>
            </a:r>
            <a:endParaRPr lang="ru-RU" sz="2000" dirty="0">
              <a:solidFill>
                <a:srgbClr val="3232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50454" y="2847182"/>
            <a:ext cx="378088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</a:t>
            </a: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подростков представлений об общих человеческих 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ценностях;</a:t>
            </a:r>
          </a:p>
          <a:p>
            <a:pPr marL="342900" lvl="0" indent="-342900">
              <a:buFontTx/>
              <a:buChar char="-"/>
            </a:pPr>
            <a:endParaRPr lang="ru-RU" sz="2000" dirty="0" smtClean="0">
              <a:solidFill>
                <a:srgbClr val="3232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</a:pP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тоговый опрос </a:t>
            </a: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и 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волонтёров;</a:t>
            </a:r>
          </a:p>
          <a:p>
            <a:pPr marL="342900" lvl="0" indent="-342900">
              <a:buFontTx/>
              <a:buChar char="-"/>
            </a:pPr>
            <a:endParaRPr lang="ru-RU" sz="2000" dirty="0" smtClean="0">
              <a:solidFill>
                <a:srgbClr val="3232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Tx/>
              <a:buChar char="-"/>
            </a:pP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sz="2000" dirty="0">
                <a:solidFill>
                  <a:srgbClr val="32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социальной активности молодежи.</a:t>
            </a:r>
          </a:p>
        </p:txBody>
      </p:sp>
    </p:spTree>
    <p:extLst>
      <p:ext uri="{BB962C8B-B14F-4D97-AF65-F5344CB8AC3E}">
        <p14:creationId xmlns:p14="http://schemas.microsoft.com/office/powerpoint/2010/main" val="4277776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[WO] Original 17">
      <a:dk1>
        <a:srgbClr val="323232"/>
      </a:dk1>
      <a:lt1>
        <a:srgbClr val="F7F7F7"/>
      </a:lt1>
      <a:dk2>
        <a:srgbClr val="323232"/>
      </a:dk2>
      <a:lt2>
        <a:srgbClr val="F7F7F7"/>
      </a:lt2>
      <a:accent1>
        <a:srgbClr val="C68372"/>
      </a:accent1>
      <a:accent2>
        <a:srgbClr val="F8B195"/>
      </a:accent2>
      <a:accent3>
        <a:srgbClr val="F47181"/>
      </a:accent3>
      <a:accent4>
        <a:srgbClr val="BF6A7F"/>
      </a:accent4>
      <a:accent5>
        <a:srgbClr val="6B5C7D"/>
      </a:accent5>
      <a:accent6>
        <a:srgbClr val="365D7E"/>
      </a:accent6>
      <a:hlink>
        <a:srgbClr val="989898"/>
      </a:hlink>
      <a:folHlink>
        <a:srgbClr val="FFC0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15224</TotalTime>
  <Words>1251</Words>
  <Application>Microsoft Office PowerPoint</Application>
  <PresentationFormat>Широкоэкранный</PresentationFormat>
  <Paragraphs>174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Lato</vt:lpstr>
      <vt:lpstr>Lato Light</vt:lpstr>
      <vt:lpstr>Montserrat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sonya</dc:creator>
  <cp:lastModifiedBy>Галина С. Баринова</cp:lastModifiedBy>
  <cp:revision>175</cp:revision>
  <dcterms:created xsi:type="dcterms:W3CDTF">2018-07-20T17:30:09Z</dcterms:created>
  <dcterms:modified xsi:type="dcterms:W3CDTF">2023-05-30T16:08:18Z</dcterms:modified>
</cp:coreProperties>
</file>