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635" y="1447194"/>
            <a:ext cx="10400764" cy="53385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635" y="770731"/>
            <a:ext cx="10400764" cy="56615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635" y="770731"/>
            <a:ext cx="10400764" cy="53507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53" y="770731"/>
            <a:ext cx="10254446" cy="58565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181" y="770731"/>
            <a:ext cx="10303218" cy="59540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181" y="770731"/>
            <a:ext cx="10303218" cy="58565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181" y="770731"/>
            <a:ext cx="10303218" cy="59540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181" y="770731"/>
            <a:ext cx="10303218" cy="595409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629" y="770731"/>
            <a:ext cx="10211770" cy="49790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726" y="1057161"/>
            <a:ext cx="9120482" cy="54726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2024-05-13T07:07:28Z</dcterms:created>
  <dcterms:modified xsi:type="dcterms:W3CDTF">2024-05-13T07:07:28Z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2024-05-13T00:00:00Z</vt:filetime>
  </property>
</Properties>
</file>