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79" r:id="rId3"/>
    <p:sldId id="263" r:id="rId4"/>
    <p:sldId id="264" r:id="rId5"/>
    <p:sldId id="265" r:id="rId6"/>
    <p:sldId id="266" r:id="rId7"/>
    <p:sldId id="270" r:id="rId8"/>
    <p:sldId id="267" r:id="rId9"/>
    <p:sldId id="268" r:id="rId10"/>
    <p:sldId id="276" r:id="rId11"/>
    <p:sldId id="269" r:id="rId12"/>
    <p:sldId id="278" r:id="rId13"/>
    <p:sldId id="277" r:id="rId14"/>
    <p:sldId id="257" r:id="rId15"/>
    <p:sldId id="274" r:id="rId16"/>
    <p:sldId id="258" r:id="rId17"/>
    <p:sldId id="259" r:id="rId18"/>
    <p:sldId id="283" r:id="rId19"/>
    <p:sldId id="285" r:id="rId20"/>
    <p:sldId id="260" r:id="rId21"/>
    <p:sldId id="280" r:id="rId22"/>
    <p:sldId id="281" r:id="rId23"/>
    <p:sldId id="282" r:id="rId24"/>
    <p:sldId id="284" r:id="rId25"/>
    <p:sldId id="262" r:id="rId26"/>
    <p:sldId id="261" r:id="rId27"/>
    <p:sldId id="286" r:id="rId28"/>
    <p:sldId id="287" r:id="rId29"/>
    <p:sldId id="288" r:id="rId30"/>
    <p:sldId id="289" r:id="rId31"/>
    <p:sldId id="290" r:id="rId32"/>
    <p:sldId id="291" r:id="rId33"/>
    <p:sldId id="295" r:id="rId34"/>
    <p:sldId id="296" r:id="rId35"/>
    <p:sldId id="297" r:id="rId36"/>
    <p:sldId id="298" r:id="rId37"/>
    <p:sldId id="292" r:id="rId38"/>
    <p:sldId id="299" r:id="rId39"/>
    <p:sldId id="300" r:id="rId40"/>
    <p:sldId id="301" r:id="rId41"/>
    <p:sldId id="302" r:id="rId42"/>
    <p:sldId id="303" r:id="rId43"/>
    <p:sldId id="293" r:id="rId44"/>
    <p:sldId id="304" r:id="rId45"/>
    <p:sldId id="305" r:id="rId46"/>
    <p:sldId id="306" r:id="rId47"/>
    <p:sldId id="307" r:id="rId48"/>
    <p:sldId id="308" r:id="rId49"/>
    <p:sldId id="309" r:id="rId50"/>
    <p:sldId id="294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A7FA"/>
    <a:srgbClr val="99FFCC"/>
    <a:srgbClr val="3E1B59"/>
    <a:srgbClr val="008000"/>
    <a:srgbClr val="6DFF6D"/>
    <a:srgbClr val="00FF00"/>
    <a:srgbClr val="92D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3" autoAdjust="0"/>
    <p:restoredTop sz="94660"/>
  </p:normalViewPr>
  <p:slideViewPr>
    <p:cSldViewPr>
      <p:cViewPr>
        <p:scale>
          <a:sx n="55" d="100"/>
          <a:sy n="55" d="100"/>
        </p:scale>
        <p:origin x="-696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СЕМЕЙ, ИМЕЮЩИХ ДЕТЕЙ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EC11D99E-FE6E-4519-95CA-EEECC21B4A3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ЦИФРОВАЯ ОБРАЗОВАТЕЛЬНАЯ СРЕДА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CB5ACD-5F37-4B90-ACF4-F7E22B008D32}" type="parTrans" cxnId="{DBD25009-90D5-433A-B355-85DD75C45F7C}">
      <dgm:prSet/>
      <dgm:spPr/>
      <dgm:t>
        <a:bodyPr/>
        <a:lstStyle/>
        <a:p>
          <a:endParaRPr lang="ru-RU"/>
        </a:p>
      </dgm:t>
    </dgm:pt>
    <dgm:pt modelId="{943C8491-3F19-4C89-BAB8-F6E22E40909F}" type="sibTrans" cxnId="{DBD25009-90D5-433A-B355-85DD75C45F7C}">
      <dgm:prSet/>
      <dgm:spPr/>
      <dgm:t>
        <a:bodyPr/>
        <a:lstStyle/>
        <a:p>
          <a:endParaRPr lang="ru-RU"/>
        </a:p>
      </dgm:t>
    </dgm:pt>
    <dgm:pt modelId="{B141ECC5-97AA-4B69-B69F-AEEA980BFD9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СОВРЕМЕННАЯ ШКОЛА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2186-EB63-4135-A196-A130180AD8CE}" type="parTrans" cxnId="{DB578659-02CC-437E-91BC-BDE6B4C808A4}">
      <dgm:prSet/>
      <dgm:spPr/>
      <dgm:t>
        <a:bodyPr/>
        <a:lstStyle/>
        <a:p>
          <a:endParaRPr lang="ru-RU"/>
        </a:p>
      </dgm:t>
    </dgm:pt>
    <dgm:pt modelId="{AA4720DF-9FFE-4B92-9585-2407417DE623}" type="sibTrans" cxnId="{DB578659-02CC-437E-91BC-BDE6B4C808A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3" custScaleY="44099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3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C243-EB09-4CBB-8070-422EA5426CDF}" type="pres">
      <dgm:prSet presAssocID="{9FD3D2EA-DD66-4BF2-985A-66FF1EB07CEB}" presName="spacer" presStyleCnt="0"/>
      <dgm:spPr/>
    </dgm:pt>
    <dgm:pt modelId="{E7D103E7-E4EB-4AA3-9C43-DAEDA4F20224}" type="pres">
      <dgm:prSet presAssocID="{EC11D99E-FE6E-4519-95CA-EEECC21B4A36}" presName="comp" presStyleCnt="0"/>
      <dgm:spPr/>
    </dgm:pt>
    <dgm:pt modelId="{E4DAA42E-D5A6-4173-AF74-1DA7DA3F645C}" type="pres">
      <dgm:prSet presAssocID="{EC11D99E-FE6E-4519-95CA-EEECC21B4A36}" presName="box" presStyleLbl="node1" presStyleIdx="1" presStyleCnt="3" custScaleY="52861" custLinFactNeighborY="-714"/>
      <dgm:spPr/>
      <dgm:t>
        <a:bodyPr/>
        <a:lstStyle/>
        <a:p>
          <a:endParaRPr lang="ru-RU"/>
        </a:p>
      </dgm:t>
    </dgm:pt>
    <dgm:pt modelId="{B52146A9-F384-41AA-AB43-7BC57F7CCB07}" type="pres">
      <dgm:prSet presAssocID="{EC11D99E-FE6E-4519-95CA-EEECC21B4A36}" presName="img" presStyleLbl="fgImgPlace1" presStyleIdx="1" presStyleCnt="3" custScaleX="49916" custScaleY="54855"/>
      <dgm:spPr/>
    </dgm:pt>
    <dgm:pt modelId="{328B0E11-276A-4253-B3E6-D52867DFEC61}" type="pres">
      <dgm:prSet presAssocID="{EC11D99E-FE6E-4519-95CA-EEECC21B4A3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F790-CF56-457F-858E-2F393059E6D9}" type="pres">
      <dgm:prSet presAssocID="{943C8491-3F19-4C89-BAB8-F6E22E40909F}" presName="spacer" presStyleCnt="0"/>
      <dgm:spPr/>
    </dgm:pt>
    <dgm:pt modelId="{1B6A6CC3-43DD-4D08-A096-A1F9CBD704C5}" type="pres">
      <dgm:prSet presAssocID="{B141ECC5-97AA-4B69-B69F-AEEA980BFD9C}" presName="comp" presStyleCnt="0"/>
      <dgm:spPr/>
    </dgm:pt>
    <dgm:pt modelId="{E19666F0-C3BA-41AB-AEEA-25CF7FDCDF54}" type="pres">
      <dgm:prSet presAssocID="{B141ECC5-97AA-4B69-B69F-AEEA980BFD9C}" presName="box" presStyleLbl="node1" presStyleIdx="2" presStyleCnt="3" custScaleY="56785"/>
      <dgm:spPr/>
      <dgm:t>
        <a:bodyPr/>
        <a:lstStyle/>
        <a:p>
          <a:endParaRPr lang="ru-RU"/>
        </a:p>
      </dgm:t>
    </dgm:pt>
    <dgm:pt modelId="{8829B9D6-FCA5-4C5B-85AF-12C4F67A8B34}" type="pres">
      <dgm:prSet presAssocID="{B141ECC5-97AA-4B69-B69F-AEEA980BFD9C}" presName="img" presStyleLbl="fgImgPlace1" presStyleIdx="2" presStyleCnt="3" custScaleX="45645" custScaleY="56451" custLinFactNeighborX="2062" custLinFactNeighborY="2532"/>
      <dgm:spPr/>
    </dgm:pt>
    <dgm:pt modelId="{5F1BE0EE-9157-4CC1-9E66-93BF22904671}" type="pres">
      <dgm:prSet presAssocID="{B141ECC5-97AA-4B69-B69F-AEEA980BFD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25009-90D5-433A-B355-85DD75C45F7C}" srcId="{40D9BAA0-01FA-4028-B399-65417341DD70}" destId="{EC11D99E-FE6E-4519-95CA-EEECC21B4A36}" srcOrd="1" destOrd="0" parTransId="{F5CB5ACD-5F37-4B90-ACF4-F7E22B008D32}" sibTransId="{943C8491-3F19-4C89-BAB8-F6E22E40909F}"/>
    <dgm:cxn modelId="{960B09DE-ECD8-470F-9EF0-85E9079B4639}" type="presOf" srcId="{D0A14103-B6A9-4B6A-AECF-743E07E425E3}" destId="{6FCFC49F-24EF-45D1-B296-2F60254A9AFA}" srcOrd="1" destOrd="0" presId="urn:microsoft.com/office/officeart/2005/8/layout/vList4"/>
    <dgm:cxn modelId="{2128D9C9-A692-4861-8086-39754ACB0DBB}" type="presOf" srcId="{D0A14103-B6A9-4B6A-AECF-743E07E425E3}" destId="{B03E90B7-04FC-48F6-B2C0-00D970A322C0}" srcOrd="0" destOrd="0" presId="urn:microsoft.com/office/officeart/2005/8/layout/vList4"/>
    <dgm:cxn modelId="{DB578659-02CC-437E-91BC-BDE6B4C808A4}" srcId="{40D9BAA0-01FA-4028-B399-65417341DD70}" destId="{B141ECC5-97AA-4B69-B69F-AEEA980BFD9C}" srcOrd="2" destOrd="0" parTransId="{A2552186-EB63-4135-A196-A130180AD8CE}" sibTransId="{AA4720DF-9FFE-4B92-9585-2407417DE623}"/>
    <dgm:cxn modelId="{9F14DF5D-B1E3-4B50-A2E4-B7F0775D1E85}" type="presOf" srcId="{B141ECC5-97AA-4B69-B69F-AEEA980BFD9C}" destId="{5F1BE0EE-9157-4CC1-9E66-93BF22904671}" srcOrd="1" destOrd="0" presId="urn:microsoft.com/office/officeart/2005/8/layout/vList4"/>
    <dgm:cxn modelId="{A6EB0D19-2DAC-4DF9-B680-C3393ABAAC1A}" type="presOf" srcId="{EC11D99E-FE6E-4519-95CA-EEECC21B4A36}" destId="{328B0E11-276A-4253-B3E6-D52867DFEC61}" srcOrd="1" destOrd="0" presId="urn:microsoft.com/office/officeart/2005/8/layout/vList4"/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96F22F84-6018-4B2A-B60B-5AD0C0CDF005}" type="presOf" srcId="{40D9BAA0-01FA-4028-B399-65417341DD70}" destId="{4CD455AF-35F4-4BA1-9508-BB737A6D9541}" srcOrd="0" destOrd="0" presId="urn:microsoft.com/office/officeart/2005/8/layout/vList4"/>
    <dgm:cxn modelId="{1C55301F-DAEB-4B52-9DA4-2D2D377461B6}" type="presOf" srcId="{B141ECC5-97AA-4B69-B69F-AEEA980BFD9C}" destId="{E19666F0-C3BA-41AB-AEEA-25CF7FDCDF54}" srcOrd="0" destOrd="0" presId="urn:microsoft.com/office/officeart/2005/8/layout/vList4"/>
    <dgm:cxn modelId="{052A364E-16E3-4EB6-A608-51B973CB91C7}" type="presOf" srcId="{EC11D99E-FE6E-4519-95CA-EEECC21B4A36}" destId="{E4DAA42E-D5A6-4173-AF74-1DA7DA3F645C}" srcOrd="0" destOrd="0" presId="urn:microsoft.com/office/officeart/2005/8/layout/vList4"/>
    <dgm:cxn modelId="{D39FB789-09A3-49E1-A90A-CB70B58363F0}" type="presParOf" srcId="{4CD455AF-35F4-4BA1-9508-BB737A6D9541}" destId="{B8592C2A-D14B-4579-9CDF-6AA26303D82E}" srcOrd="0" destOrd="0" presId="urn:microsoft.com/office/officeart/2005/8/layout/vList4"/>
    <dgm:cxn modelId="{CD59CC6E-7DF0-4640-BC3D-86B64BE4C852}" type="presParOf" srcId="{B8592C2A-D14B-4579-9CDF-6AA26303D82E}" destId="{B03E90B7-04FC-48F6-B2C0-00D970A322C0}" srcOrd="0" destOrd="0" presId="urn:microsoft.com/office/officeart/2005/8/layout/vList4"/>
    <dgm:cxn modelId="{9AE98680-9D48-477B-8D88-F3DC6F452805}" type="presParOf" srcId="{B8592C2A-D14B-4579-9CDF-6AA26303D82E}" destId="{68B4B962-7DF2-4BAC-AED7-2BF4E341EDC2}" srcOrd="1" destOrd="0" presId="urn:microsoft.com/office/officeart/2005/8/layout/vList4"/>
    <dgm:cxn modelId="{39F60ED3-7A83-473A-A4A7-28D948F163BF}" type="presParOf" srcId="{B8592C2A-D14B-4579-9CDF-6AA26303D82E}" destId="{6FCFC49F-24EF-45D1-B296-2F60254A9AFA}" srcOrd="2" destOrd="0" presId="urn:microsoft.com/office/officeart/2005/8/layout/vList4"/>
    <dgm:cxn modelId="{322183E7-FEEF-40AB-997C-D20DB6212AD0}" type="presParOf" srcId="{4CD455AF-35F4-4BA1-9508-BB737A6D9541}" destId="{5BB7C243-EB09-4CBB-8070-422EA5426CDF}" srcOrd="1" destOrd="0" presId="urn:microsoft.com/office/officeart/2005/8/layout/vList4"/>
    <dgm:cxn modelId="{2E5C7E8F-65E3-4561-BEB1-65397D289159}" type="presParOf" srcId="{4CD455AF-35F4-4BA1-9508-BB737A6D9541}" destId="{E7D103E7-E4EB-4AA3-9C43-DAEDA4F20224}" srcOrd="2" destOrd="0" presId="urn:microsoft.com/office/officeart/2005/8/layout/vList4"/>
    <dgm:cxn modelId="{57547C08-68A3-4D93-83D6-AB98C0CB27F7}" type="presParOf" srcId="{E7D103E7-E4EB-4AA3-9C43-DAEDA4F20224}" destId="{E4DAA42E-D5A6-4173-AF74-1DA7DA3F645C}" srcOrd="0" destOrd="0" presId="urn:microsoft.com/office/officeart/2005/8/layout/vList4"/>
    <dgm:cxn modelId="{0E0341C4-4613-4BB1-9586-B292074F4D89}" type="presParOf" srcId="{E7D103E7-E4EB-4AA3-9C43-DAEDA4F20224}" destId="{B52146A9-F384-41AA-AB43-7BC57F7CCB07}" srcOrd="1" destOrd="0" presId="urn:microsoft.com/office/officeart/2005/8/layout/vList4"/>
    <dgm:cxn modelId="{98009CD9-368D-435E-AC97-9EF21A4CE521}" type="presParOf" srcId="{E7D103E7-E4EB-4AA3-9C43-DAEDA4F20224}" destId="{328B0E11-276A-4253-B3E6-D52867DFEC61}" srcOrd="2" destOrd="0" presId="urn:microsoft.com/office/officeart/2005/8/layout/vList4"/>
    <dgm:cxn modelId="{77C6B919-741C-424E-BDCF-4434FE363DA0}" type="presParOf" srcId="{4CD455AF-35F4-4BA1-9508-BB737A6D9541}" destId="{4C97F790-CF56-457F-858E-2F393059E6D9}" srcOrd="3" destOrd="0" presId="urn:microsoft.com/office/officeart/2005/8/layout/vList4"/>
    <dgm:cxn modelId="{7C900B7A-0AFC-459C-A198-77C77211B998}" type="presParOf" srcId="{4CD455AF-35F4-4BA1-9508-BB737A6D9541}" destId="{1B6A6CC3-43DD-4D08-A096-A1F9CBD704C5}" srcOrd="4" destOrd="0" presId="urn:microsoft.com/office/officeart/2005/8/layout/vList4"/>
    <dgm:cxn modelId="{E27166B7-EDF5-4EE7-8DB2-7AE37D4E516E}" type="presParOf" srcId="{1B6A6CC3-43DD-4D08-A096-A1F9CBD704C5}" destId="{E19666F0-C3BA-41AB-AEEA-25CF7FDCDF54}" srcOrd="0" destOrd="0" presId="urn:microsoft.com/office/officeart/2005/8/layout/vList4"/>
    <dgm:cxn modelId="{448DBDFE-A001-4557-AF77-F4667A9CBFA5}" type="presParOf" srcId="{1B6A6CC3-43DD-4D08-A096-A1F9CBD704C5}" destId="{8829B9D6-FCA5-4C5B-85AF-12C4F67A8B34}" srcOrd="1" destOrd="0" presId="urn:microsoft.com/office/officeart/2005/8/layout/vList4"/>
    <dgm:cxn modelId="{FDDE59A2-6133-4FD5-919C-408081CD541B}" type="presParOf" srcId="{1B6A6CC3-43DD-4D08-A096-A1F9CBD704C5}" destId="{5F1BE0EE-9157-4CC1-9E66-93BF229046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EC11D99E-FE6E-4519-95CA-EEECC21B4A3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УЧИТЕЛЬ БУДУЩЕГО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CB5ACD-5F37-4B90-ACF4-F7E22B008D32}" type="parTrans" cxnId="{DBD25009-90D5-433A-B355-85DD75C45F7C}">
      <dgm:prSet/>
      <dgm:spPr/>
      <dgm:t>
        <a:bodyPr/>
        <a:lstStyle/>
        <a:p>
          <a:endParaRPr lang="ru-RU"/>
        </a:p>
      </dgm:t>
    </dgm:pt>
    <dgm:pt modelId="{943C8491-3F19-4C89-BAB8-F6E22E40909F}" type="sibTrans" cxnId="{DBD25009-90D5-433A-B355-85DD75C45F7C}">
      <dgm:prSet/>
      <dgm:spPr/>
      <dgm:t>
        <a:bodyPr/>
        <a:lstStyle/>
        <a:p>
          <a:endParaRPr lang="ru-RU"/>
        </a:p>
      </dgm:t>
    </dgm:pt>
    <dgm:pt modelId="{B141ECC5-97AA-4B69-B69F-AEEA980BFD9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МОЛОДЫЕ ПРОФЕССИОНАЛЫ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2186-EB63-4135-A196-A130180AD8CE}" type="parTrans" cxnId="{DB578659-02CC-437E-91BC-BDE6B4C808A4}">
      <dgm:prSet/>
      <dgm:spPr/>
      <dgm:t>
        <a:bodyPr/>
        <a:lstStyle/>
        <a:p>
          <a:endParaRPr lang="ru-RU"/>
        </a:p>
      </dgm:t>
    </dgm:pt>
    <dgm:pt modelId="{AA4720DF-9FFE-4B92-9585-2407417DE623}" type="sibTrans" cxnId="{DB578659-02CC-437E-91BC-BDE6B4C808A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3" custScaleY="63344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3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C243-EB09-4CBB-8070-422EA5426CDF}" type="pres">
      <dgm:prSet presAssocID="{9FD3D2EA-DD66-4BF2-985A-66FF1EB07CEB}" presName="spacer" presStyleCnt="0"/>
      <dgm:spPr/>
    </dgm:pt>
    <dgm:pt modelId="{E7D103E7-E4EB-4AA3-9C43-DAEDA4F20224}" type="pres">
      <dgm:prSet presAssocID="{EC11D99E-FE6E-4519-95CA-EEECC21B4A36}" presName="comp" presStyleCnt="0"/>
      <dgm:spPr/>
    </dgm:pt>
    <dgm:pt modelId="{E4DAA42E-D5A6-4173-AF74-1DA7DA3F645C}" type="pres">
      <dgm:prSet presAssocID="{EC11D99E-FE6E-4519-95CA-EEECC21B4A36}" presName="box" presStyleLbl="node1" presStyleIdx="1" presStyleCnt="3" custScaleY="52861" custLinFactNeighborY="-6721"/>
      <dgm:spPr/>
      <dgm:t>
        <a:bodyPr/>
        <a:lstStyle/>
        <a:p>
          <a:endParaRPr lang="ru-RU"/>
        </a:p>
      </dgm:t>
    </dgm:pt>
    <dgm:pt modelId="{B52146A9-F384-41AA-AB43-7BC57F7CCB07}" type="pres">
      <dgm:prSet presAssocID="{EC11D99E-FE6E-4519-95CA-EEECC21B4A36}" presName="img" presStyleLbl="fgImgPlace1" presStyleIdx="1" presStyleCnt="3" custScaleX="49916" custScaleY="54855"/>
      <dgm:spPr/>
    </dgm:pt>
    <dgm:pt modelId="{328B0E11-276A-4253-B3E6-D52867DFEC61}" type="pres">
      <dgm:prSet presAssocID="{EC11D99E-FE6E-4519-95CA-EEECC21B4A3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F790-CF56-457F-858E-2F393059E6D9}" type="pres">
      <dgm:prSet presAssocID="{943C8491-3F19-4C89-BAB8-F6E22E40909F}" presName="spacer" presStyleCnt="0"/>
      <dgm:spPr/>
    </dgm:pt>
    <dgm:pt modelId="{1B6A6CC3-43DD-4D08-A096-A1F9CBD704C5}" type="pres">
      <dgm:prSet presAssocID="{B141ECC5-97AA-4B69-B69F-AEEA980BFD9C}" presName="comp" presStyleCnt="0"/>
      <dgm:spPr/>
    </dgm:pt>
    <dgm:pt modelId="{E19666F0-C3BA-41AB-AEEA-25CF7FDCDF54}" type="pres">
      <dgm:prSet presAssocID="{B141ECC5-97AA-4B69-B69F-AEEA980BFD9C}" presName="box" presStyleLbl="node1" presStyleIdx="2" presStyleCnt="3" custScaleY="56785" custLinFactNeighborY="-9621"/>
      <dgm:spPr/>
      <dgm:t>
        <a:bodyPr/>
        <a:lstStyle/>
        <a:p>
          <a:endParaRPr lang="ru-RU"/>
        </a:p>
      </dgm:t>
    </dgm:pt>
    <dgm:pt modelId="{8829B9D6-FCA5-4C5B-85AF-12C4F67A8B34}" type="pres">
      <dgm:prSet presAssocID="{B141ECC5-97AA-4B69-B69F-AEEA980BFD9C}" presName="img" presStyleLbl="fgImgPlace1" presStyleIdx="2" presStyleCnt="3" custScaleX="45645" custScaleY="56451" custLinFactNeighborX="2062" custLinFactNeighborY="2532"/>
      <dgm:spPr/>
    </dgm:pt>
    <dgm:pt modelId="{5F1BE0EE-9157-4CC1-9E66-93BF22904671}" type="pres">
      <dgm:prSet presAssocID="{B141ECC5-97AA-4B69-B69F-AEEA980BFD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1FB15-7249-4B10-9754-E9C52C533A57}" type="presOf" srcId="{D0A14103-B6A9-4B6A-AECF-743E07E425E3}" destId="{B03E90B7-04FC-48F6-B2C0-00D970A322C0}" srcOrd="0" destOrd="0" presId="urn:microsoft.com/office/officeart/2005/8/layout/vList4"/>
    <dgm:cxn modelId="{992BF47D-D48F-49A8-8752-E310C5AC2C53}" type="presOf" srcId="{EC11D99E-FE6E-4519-95CA-EEECC21B4A36}" destId="{328B0E11-276A-4253-B3E6-D52867DFEC61}" srcOrd="1" destOrd="0" presId="urn:microsoft.com/office/officeart/2005/8/layout/vList4"/>
    <dgm:cxn modelId="{1BA6521F-A448-47AB-970C-035C4B866D96}" type="presOf" srcId="{D0A14103-B6A9-4B6A-AECF-743E07E425E3}" destId="{6FCFC49F-24EF-45D1-B296-2F60254A9AFA}" srcOrd="1" destOrd="0" presId="urn:microsoft.com/office/officeart/2005/8/layout/vList4"/>
    <dgm:cxn modelId="{DBD25009-90D5-433A-B355-85DD75C45F7C}" srcId="{40D9BAA0-01FA-4028-B399-65417341DD70}" destId="{EC11D99E-FE6E-4519-95CA-EEECC21B4A36}" srcOrd="1" destOrd="0" parTransId="{F5CB5ACD-5F37-4B90-ACF4-F7E22B008D32}" sibTransId="{943C8491-3F19-4C89-BAB8-F6E22E40909F}"/>
    <dgm:cxn modelId="{DB578659-02CC-437E-91BC-BDE6B4C808A4}" srcId="{40D9BAA0-01FA-4028-B399-65417341DD70}" destId="{B141ECC5-97AA-4B69-B69F-AEEA980BFD9C}" srcOrd="2" destOrd="0" parTransId="{A2552186-EB63-4135-A196-A130180AD8CE}" sibTransId="{AA4720DF-9FFE-4B92-9585-2407417DE623}"/>
    <dgm:cxn modelId="{A2ACC99C-8F61-4493-A351-9714F919C769}" type="presOf" srcId="{B141ECC5-97AA-4B69-B69F-AEEA980BFD9C}" destId="{E19666F0-C3BA-41AB-AEEA-25CF7FDCDF54}" srcOrd="0" destOrd="0" presId="urn:microsoft.com/office/officeart/2005/8/layout/vList4"/>
    <dgm:cxn modelId="{C9FDB57A-B2A2-44CD-8BAA-3C21A05AE008}" type="presOf" srcId="{EC11D99E-FE6E-4519-95CA-EEECC21B4A36}" destId="{E4DAA42E-D5A6-4173-AF74-1DA7DA3F645C}" srcOrd="0" destOrd="0" presId="urn:microsoft.com/office/officeart/2005/8/layout/vList4"/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07D12987-D634-4A8C-91E8-C19CD1D52FBB}" type="presOf" srcId="{B141ECC5-97AA-4B69-B69F-AEEA980BFD9C}" destId="{5F1BE0EE-9157-4CC1-9E66-93BF22904671}" srcOrd="1" destOrd="0" presId="urn:microsoft.com/office/officeart/2005/8/layout/vList4"/>
    <dgm:cxn modelId="{DFD1C5A8-837B-44FF-AE2F-C656A4FF7D08}" type="presOf" srcId="{40D9BAA0-01FA-4028-B399-65417341DD70}" destId="{4CD455AF-35F4-4BA1-9508-BB737A6D9541}" srcOrd="0" destOrd="0" presId="urn:microsoft.com/office/officeart/2005/8/layout/vList4"/>
    <dgm:cxn modelId="{895876A1-ADC6-45AD-8E00-A702F5031A32}" type="presParOf" srcId="{4CD455AF-35F4-4BA1-9508-BB737A6D9541}" destId="{B8592C2A-D14B-4579-9CDF-6AA26303D82E}" srcOrd="0" destOrd="0" presId="urn:microsoft.com/office/officeart/2005/8/layout/vList4"/>
    <dgm:cxn modelId="{EBBAAB22-7D0C-4778-9ED5-F2D227C63EA8}" type="presParOf" srcId="{B8592C2A-D14B-4579-9CDF-6AA26303D82E}" destId="{B03E90B7-04FC-48F6-B2C0-00D970A322C0}" srcOrd="0" destOrd="0" presId="urn:microsoft.com/office/officeart/2005/8/layout/vList4"/>
    <dgm:cxn modelId="{FFA46A23-535F-4F47-99D2-05375E35EDA7}" type="presParOf" srcId="{B8592C2A-D14B-4579-9CDF-6AA26303D82E}" destId="{68B4B962-7DF2-4BAC-AED7-2BF4E341EDC2}" srcOrd="1" destOrd="0" presId="urn:microsoft.com/office/officeart/2005/8/layout/vList4"/>
    <dgm:cxn modelId="{0B0C5443-F328-4C9D-84DE-4276CA25EDF7}" type="presParOf" srcId="{B8592C2A-D14B-4579-9CDF-6AA26303D82E}" destId="{6FCFC49F-24EF-45D1-B296-2F60254A9AFA}" srcOrd="2" destOrd="0" presId="urn:microsoft.com/office/officeart/2005/8/layout/vList4"/>
    <dgm:cxn modelId="{C3D4DE86-AC86-4178-9BCE-9EACF449CEC6}" type="presParOf" srcId="{4CD455AF-35F4-4BA1-9508-BB737A6D9541}" destId="{5BB7C243-EB09-4CBB-8070-422EA5426CDF}" srcOrd="1" destOrd="0" presId="urn:microsoft.com/office/officeart/2005/8/layout/vList4"/>
    <dgm:cxn modelId="{6AD9B424-2357-4B2E-AF03-DB4C1F8F6990}" type="presParOf" srcId="{4CD455AF-35F4-4BA1-9508-BB737A6D9541}" destId="{E7D103E7-E4EB-4AA3-9C43-DAEDA4F20224}" srcOrd="2" destOrd="0" presId="urn:microsoft.com/office/officeart/2005/8/layout/vList4"/>
    <dgm:cxn modelId="{15BA27F5-EE50-40A6-B558-54863F7A871E}" type="presParOf" srcId="{E7D103E7-E4EB-4AA3-9C43-DAEDA4F20224}" destId="{E4DAA42E-D5A6-4173-AF74-1DA7DA3F645C}" srcOrd="0" destOrd="0" presId="urn:microsoft.com/office/officeart/2005/8/layout/vList4"/>
    <dgm:cxn modelId="{329C1D26-EE03-42B2-85C1-773DF5722505}" type="presParOf" srcId="{E7D103E7-E4EB-4AA3-9C43-DAEDA4F20224}" destId="{B52146A9-F384-41AA-AB43-7BC57F7CCB07}" srcOrd="1" destOrd="0" presId="urn:microsoft.com/office/officeart/2005/8/layout/vList4"/>
    <dgm:cxn modelId="{821841D8-562F-4617-87F1-734B949A86F2}" type="presParOf" srcId="{E7D103E7-E4EB-4AA3-9C43-DAEDA4F20224}" destId="{328B0E11-276A-4253-B3E6-D52867DFEC61}" srcOrd="2" destOrd="0" presId="urn:microsoft.com/office/officeart/2005/8/layout/vList4"/>
    <dgm:cxn modelId="{EDD51060-CE86-4126-A939-8CDE1C61A74C}" type="presParOf" srcId="{4CD455AF-35F4-4BA1-9508-BB737A6D9541}" destId="{4C97F790-CF56-457F-858E-2F393059E6D9}" srcOrd="3" destOrd="0" presId="urn:microsoft.com/office/officeart/2005/8/layout/vList4"/>
    <dgm:cxn modelId="{E7277124-D04C-425E-BAAD-949C38721B11}" type="presParOf" srcId="{4CD455AF-35F4-4BA1-9508-BB737A6D9541}" destId="{1B6A6CC3-43DD-4D08-A096-A1F9CBD704C5}" srcOrd="4" destOrd="0" presId="urn:microsoft.com/office/officeart/2005/8/layout/vList4"/>
    <dgm:cxn modelId="{E7B000BE-3738-4C7C-B073-4148316F615D}" type="presParOf" srcId="{1B6A6CC3-43DD-4D08-A096-A1F9CBD704C5}" destId="{E19666F0-C3BA-41AB-AEEA-25CF7FDCDF54}" srcOrd="0" destOrd="0" presId="urn:microsoft.com/office/officeart/2005/8/layout/vList4"/>
    <dgm:cxn modelId="{E4948ABF-40BC-4DC5-8205-27AE7ACD3AA8}" type="presParOf" srcId="{1B6A6CC3-43DD-4D08-A096-A1F9CBD704C5}" destId="{8829B9D6-FCA5-4C5B-85AF-12C4F67A8B34}" srcOrd="1" destOrd="0" presId="urn:microsoft.com/office/officeart/2005/8/layout/vList4"/>
    <dgm:cxn modelId="{899648C8-A9B8-4620-80F7-2BA833659034}" type="presParOf" srcId="{1B6A6CC3-43DD-4D08-A096-A1F9CBD704C5}" destId="{5F1BE0EE-9157-4CC1-9E66-93BF229046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НОВЫЕ ВОЗМОЖНОСТИ ДЛЯ КАЖДОГО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EC11D99E-FE6E-4519-95CA-EEECC21B4A3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СОЦИАЛЬНАЯ АКТИВНОСТЬ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CB5ACD-5F37-4B90-ACF4-F7E22B008D32}" type="parTrans" cxnId="{DBD25009-90D5-433A-B355-85DD75C45F7C}">
      <dgm:prSet/>
      <dgm:spPr/>
      <dgm:t>
        <a:bodyPr/>
        <a:lstStyle/>
        <a:p>
          <a:endParaRPr lang="ru-RU"/>
        </a:p>
      </dgm:t>
    </dgm:pt>
    <dgm:pt modelId="{943C8491-3F19-4C89-BAB8-F6E22E40909F}" type="sibTrans" cxnId="{DBD25009-90D5-433A-B355-85DD75C45F7C}">
      <dgm:prSet/>
      <dgm:spPr/>
      <dgm:t>
        <a:bodyPr/>
        <a:lstStyle/>
        <a:p>
          <a:endParaRPr lang="ru-RU"/>
        </a:p>
      </dgm:t>
    </dgm:pt>
    <dgm:pt modelId="{B141ECC5-97AA-4B69-B69F-AEEA980BFD9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ЭКСПОРТ ОБРАЗОВАНИЯ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2186-EB63-4135-A196-A130180AD8CE}" type="parTrans" cxnId="{DB578659-02CC-437E-91BC-BDE6B4C808A4}">
      <dgm:prSet/>
      <dgm:spPr/>
      <dgm:t>
        <a:bodyPr/>
        <a:lstStyle/>
        <a:p>
          <a:endParaRPr lang="ru-RU"/>
        </a:p>
      </dgm:t>
    </dgm:pt>
    <dgm:pt modelId="{AA4720DF-9FFE-4B92-9585-2407417DE623}" type="sibTrans" cxnId="{DB578659-02CC-437E-91BC-BDE6B4C808A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3" custScaleY="63344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3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C243-EB09-4CBB-8070-422EA5426CDF}" type="pres">
      <dgm:prSet presAssocID="{9FD3D2EA-DD66-4BF2-985A-66FF1EB07CEB}" presName="spacer" presStyleCnt="0"/>
      <dgm:spPr/>
    </dgm:pt>
    <dgm:pt modelId="{E7D103E7-E4EB-4AA3-9C43-DAEDA4F20224}" type="pres">
      <dgm:prSet presAssocID="{EC11D99E-FE6E-4519-95CA-EEECC21B4A36}" presName="comp" presStyleCnt="0"/>
      <dgm:spPr/>
    </dgm:pt>
    <dgm:pt modelId="{E4DAA42E-D5A6-4173-AF74-1DA7DA3F645C}" type="pres">
      <dgm:prSet presAssocID="{EC11D99E-FE6E-4519-95CA-EEECC21B4A36}" presName="box" presStyleLbl="node1" presStyleIdx="1" presStyleCnt="3" custScaleY="52861" custLinFactNeighborX="2655" custLinFactNeighborY="-58"/>
      <dgm:spPr/>
      <dgm:t>
        <a:bodyPr/>
        <a:lstStyle/>
        <a:p>
          <a:endParaRPr lang="ru-RU"/>
        </a:p>
      </dgm:t>
    </dgm:pt>
    <dgm:pt modelId="{B52146A9-F384-41AA-AB43-7BC57F7CCB07}" type="pres">
      <dgm:prSet presAssocID="{EC11D99E-FE6E-4519-95CA-EEECC21B4A36}" presName="img" presStyleLbl="fgImgPlace1" presStyleIdx="1" presStyleCnt="3" custScaleX="49916" custScaleY="54855"/>
      <dgm:spPr/>
    </dgm:pt>
    <dgm:pt modelId="{328B0E11-276A-4253-B3E6-D52867DFEC61}" type="pres">
      <dgm:prSet presAssocID="{EC11D99E-FE6E-4519-95CA-EEECC21B4A3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F790-CF56-457F-858E-2F393059E6D9}" type="pres">
      <dgm:prSet presAssocID="{943C8491-3F19-4C89-BAB8-F6E22E40909F}" presName="spacer" presStyleCnt="0"/>
      <dgm:spPr/>
    </dgm:pt>
    <dgm:pt modelId="{1B6A6CC3-43DD-4D08-A096-A1F9CBD704C5}" type="pres">
      <dgm:prSet presAssocID="{B141ECC5-97AA-4B69-B69F-AEEA980BFD9C}" presName="comp" presStyleCnt="0"/>
      <dgm:spPr/>
    </dgm:pt>
    <dgm:pt modelId="{E19666F0-C3BA-41AB-AEEA-25CF7FDCDF54}" type="pres">
      <dgm:prSet presAssocID="{B141ECC5-97AA-4B69-B69F-AEEA980BFD9C}" presName="box" presStyleLbl="node1" presStyleIdx="2" presStyleCnt="3" custScaleY="56785"/>
      <dgm:spPr/>
      <dgm:t>
        <a:bodyPr/>
        <a:lstStyle/>
        <a:p>
          <a:endParaRPr lang="ru-RU"/>
        </a:p>
      </dgm:t>
    </dgm:pt>
    <dgm:pt modelId="{8829B9D6-FCA5-4C5B-85AF-12C4F67A8B34}" type="pres">
      <dgm:prSet presAssocID="{B141ECC5-97AA-4B69-B69F-AEEA980BFD9C}" presName="img" presStyleLbl="fgImgPlace1" presStyleIdx="2" presStyleCnt="3" custScaleX="45645" custScaleY="56451" custLinFactNeighborX="2062" custLinFactNeighborY="2532"/>
      <dgm:spPr/>
    </dgm:pt>
    <dgm:pt modelId="{5F1BE0EE-9157-4CC1-9E66-93BF22904671}" type="pres">
      <dgm:prSet presAssocID="{B141ECC5-97AA-4B69-B69F-AEEA980BFD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403C0E-98C4-4E1D-9771-6B4D148E9C6D}" type="presOf" srcId="{D0A14103-B6A9-4B6A-AECF-743E07E425E3}" destId="{B03E90B7-04FC-48F6-B2C0-00D970A322C0}" srcOrd="0" destOrd="0" presId="urn:microsoft.com/office/officeart/2005/8/layout/vList4"/>
    <dgm:cxn modelId="{F7BE0ACD-6788-4EBF-8A63-57143573BABE}" type="presOf" srcId="{EC11D99E-FE6E-4519-95CA-EEECC21B4A36}" destId="{328B0E11-276A-4253-B3E6-D52867DFEC61}" srcOrd="1" destOrd="0" presId="urn:microsoft.com/office/officeart/2005/8/layout/vList4"/>
    <dgm:cxn modelId="{DBD25009-90D5-433A-B355-85DD75C45F7C}" srcId="{40D9BAA0-01FA-4028-B399-65417341DD70}" destId="{EC11D99E-FE6E-4519-95CA-EEECC21B4A36}" srcOrd="1" destOrd="0" parTransId="{F5CB5ACD-5F37-4B90-ACF4-F7E22B008D32}" sibTransId="{943C8491-3F19-4C89-BAB8-F6E22E40909F}"/>
    <dgm:cxn modelId="{0EE2867E-63E2-4F2E-B22E-9AC17EA193F6}" type="presOf" srcId="{D0A14103-B6A9-4B6A-AECF-743E07E425E3}" destId="{6FCFC49F-24EF-45D1-B296-2F60254A9AFA}" srcOrd="1" destOrd="0" presId="urn:microsoft.com/office/officeart/2005/8/layout/vList4"/>
    <dgm:cxn modelId="{DB578659-02CC-437E-91BC-BDE6B4C808A4}" srcId="{40D9BAA0-01FA-4028-B399-65417341DD70}" destId="{B141ECC5-97AA-4B69-B69F-AEEA980BFD9C}" srcOrd="2" destOrd="0" parTransId="{A2552186-EB63-4135-A196-A130180AD8CE}" sibTransId="{AA4720DF-9FFE-4B92-9585-2407417DE623}"/>
    <dgm:cxn modelId="{20F7883F-82E6-4509-ABC2-0FE12BDA6153}" type="presOf" srcId="{B141ECC5-97AA-4B69-B69F-AEEA980BFD9C}" destId="{E19666F0-C3BA-41AB-AEEA-25CF7FDCDF54}" srcOrd="0" destOrd="0" presId="urn:microsoft.com/office/officeart/2005/8/layout/vList4"/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86848EA0-7C41-47C6-84CE-CFF01BC87D34}" type="presOf" srcId="{B141ECC5-97AA-4B69-B69F-AEEA980BFD9C}" destId="{5F1BE0EE-9157-4CC1-9E66-93BF22904671}" srcOrd="1" destOrd="0" presId="urn:microsoft.com/office/officeart/2005/8/layout/vList4"/>
    <dgm:cxn modelId="{391F83CE-2BC6-47CD-AC78-36743F0F749B}" type="presOf" srcId="{EC11D99E-FE6E-4519-95CA-EEECC21B4A36}" destId="{E4DAA42E-D5A6-4173-AF74-1DA7DA3F645C}" srcOrd="0" destOrd="0" presId="urn:microsoft.com/office/officeart/2005/8/layout/vList4"/>
    <dgm:cxn modelId="{6ED68FFF-9D65-45B9-89A8-12EBCFE43427}" type="presOf" srcId="{40D9BAA0-01FA-4028-B399-65417341DD70}" destId="{4CD455AF-35F4-4BA1-9508-BB737A6D9541}" srcOrd="0" destOrd="0" presId="urn:microsoft.com/office/officeart/2005/8/layout/vList4"/>
    <dgm:cxn modelId="{63389AD1-55C7-4D1C-835C-6FDAC3E3926F}" type="presParOf" srcId="{4CD455AF-35F4-4BA1-9508-BB737A6D9541}" destId="{B8592C2A-D14B-4579-9CDF-6AA26303D82E}" srcOrd="0" destOrd="0" presId="urn:microsoft.com/office/officeart/2005/8/layout/vList4"/>
    <dgm:cxn modelId="{24891E69-B6C4-459E-9A19-FC52134FD20D}" type="presParOf" srcId="{B8592C2A-D14B-4579-9CDF-6AA26303D82E}" destId="{B03E90B7-04FC-48F6-B2C0-00D970A322C0}" srcOrd="0" destOrd="0" presId="urn:microsoft.com/office/officeart/2005/8/layout/vList4"/>
    <dgm:cxn modelId="{22B04515-415C-43C9-8A73-2FF138107AF5}" type="presParOf" srcId="{B8592C2A-D14B-4579-9CDF-6AA26303D82E}" destId="{68B4B962-7DF2-4BAC-AED7-2BF4E341EDC2}" srcOrd="1" destOrd="0" presId="urn:microsoft.com/office/officeart/2005/8/layout/vList4"/>
    <dgm:cxn modelId="{A81C5355-3C19-40A9-851B-487AD0998E97}" type="presParOf" srcId="{B8592C2A-D14B-4579-9CDF-6AA26303D82E}" destId="{6FCFC49F-24EF-45D1-B296-2F60254A9AFA}" srcOrd="2" destOrd="0" presId="urn:microsoft.com/office/officeart/2005/8/layout/vList4"/>
    <dgm:cxn modelId="{1A6FCE8A-6378-4962-83C5-9C2065193DC5}" type="presParOf" srcId="{4CD455AF-35F4-4BA1-9508-BB737A6D9541}" destId="{5BB7C243-EB09-4CBB-8070-422EA5426CDF}" srcOrd="1" destOrd="0" presId="urn:microsoft.com/office/officeart/2005/8/layout/vList4"/>
    <dgm:cxn modelId="{0F35A976-EFA7-46F4-B37A-C2016209A449}" type="presParOf" srcId="{4CD455AF-35F4-4BA1-9508-BB737A6D9541}" destId="{E7D103E7-E4EB-4AA3-9C43-DAEDA4F20224}" srcOrd="2" destOrd="0" presId="urn:microsoft.com/office/officeart/2005/8/layout/vList4"/>
    <dgm:cxn modelId="{0A9D2323-16FF-4DB4-9870-74E4BAF343DB}" type="presParOf" srcId="{E7D103E7-E4EB-4AA3-9C43-DAEDA4F20224}" destId="{E4DAA42E-D5A6-4173-AF74-1DA7DA3F645C}" srcOrd="0" destOrd="0" presId="urn:microsoft.com/office/officeart/2005/8/layout/vList4"/>
    <dgm:cxn modelId="{D0DA4ABD-FAED-4192-8EF6-D2CFD26D47E2}" type="presParOf" srcId="{E7D103E7-E4EB-4AA3-9C43-DAEDA4F20224}" destId="{B52146A9-F384-41AA-AB43-7BC57F7CCB07}" srcOrd="1" destOrd="0" presId="urn:microsoft.com/office/officeart/2005/8/layout/vList4"/>
    <dgm:cxn modelId="{BF5D7100-96B4-4DA2-8A1A-85C8982B1767}" type="presParOf" srcId="{E7D103E7-E4EB-4AA3-9C43-DAEDA4F20224}" destId="{328B0E11-276A-4253-B3E6-D52867DFEC61}" srcOrd="2" destOrd="0" presId="urn:microsoft.com/office/officeart/2005/8/layout/vList4"/>
    <dgm:cxn modelId="{2F8FBB87-4443-4D51-B958-8B10BE84AE23}" type="presParOf" srcId="{4CD455AF-35F4-4BA1-9508-BB737A6D9541}" destId="{4C97F790-CF56-457F-858E-2F393059E6D9}" srcOrd="3" destOrd="0" presId="urn:microsoft.com/office/officeart/2005/8/layout/vList4"/>
    <dgm:cxn modelId="{F59BB879-EE71-4CBC-AD30-1EF9E8965F44}" type="presParOf" srcId="{4CD455AF-35F4-4BA1-9508-BB737A6D9541}" destId="{1B6A6CC3-43DD-4D08-A096-A1F9CBD704C5}" srcOrd="4" destOrd="0" presId="urn:microsoft.com/office/officeart/2005/8/layout/vList4"/>
    <dgm:cxn modelId="{96A37324-DBAD-45AB-A044-4B93B81EDC4F}" type="presParOf" srcId="{1B6A6CC3-43DD-4D08-A096-A1F9CBD704C5}" destId="{E19666F0-C3BA-41AB-AEEA-25CF7FDCDF54}" srcOrd="0" destOrd="0" presId="urn:microsoft.com/office/officeart/2005/8/layout/vList4"/>
    <dgm:cxn modelId="{020890EF-229E-4029-8BE3-87A448BF6681}" type="presParOf" srcId="{1B6A6CC3-43DD-4D08-A096-A1F9CBD704C5}" destId="{8829B9D6-FCA5-4C5B-85AF-12C4F67A8B34}" srcOrd="1" destOrd="0" presId="urn:microsoft.com/office/officeart/2005/8/layout/vList4"/>
    <dgm:cxn modelId="{7BFC4DCD-C6EF-43E7-88E3-345218940BF4}" type="presParOf" srcId="{1B6A6CC3-43DD-4D08-A096-A1F9CBD704C5}" destId="{5F1BE0EE-9157-4CC1-9E66-93BF229046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СЕМЕЙ, ИМЕЮЩИХ ДЕТЕЙ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EC11D99E-FE6E-4519-95CA-EEECC21B4A3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ЦИФРОВАЯ ОБРАЗОВАТЕЛЬНАЯ СРЕДА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CB5ACD-5F37-4B90-ACF4-F7E22B008D32}" type="parTrans" cxnId="{DBD25009-90D5-433A-B355-85DD75C45F7C}">
      <dgm:prSet/>
      <dgm:spPr/>
      <dgm:t>
        <a:bodyPr/>
        <a:lstStyle/>
        <a:p>
          <a:endParaRPr lang="ru-RU"/>
        </a:p>
      </dgm:t>
    </dgm:pt>
    <dgm:pt modelId="{943C8491-3F19-4C89-BAB8-F6E22E40909F}" type="sibTrans" cxnId="{DBD25009-90D5-433A-B355-85DD75C45F7C}">
      <dgm:prSet/>
      <dgm:spPr/>
      <dgm:t>
        <a:bodyPr/>
        <a:lstStyle/>
        <a:p>
          <a:endParaRPr lang="ru-RU"/>
        </a:p>
      </dgm:t>
    </dgm:pt>
    <dgm:pt modelId="{B141ECC5-97AA-4B69-B69F-AEEA980BFD9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СОВРЕМЕННАЯ ШКОЛА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2186-EB63-4135-A196-A130180AD8CE}" type="parTrans" cxnId="{DB578659-02CC-437E-91BC-BDE6B4C808A4}">
      <dgm:prSet/>
      <dgm:spPr/>
      <dgm:t>
        <a:bodyPr/>
        <a:lstStyle/>
        <a:p>
          <a:endParaRPr lang="ru-RU"/>
        </a:p>
      </dgm:t>
    </dgm:pt>
    <dgm:pt modelId="{AA4720DF-9FFE-4B92-9585-2407417DE623}" type="sibTrans" cxnId="{DB578659-02CC-437E-91BC-BDE6B4C808A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3" custScaleY="44099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3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C243-EB09-4CBB-8070-422EA5426CDF}" type="pres">
      <dgm:prSet presAssocID="{9FD3D2EA-DD66-4BF2-985A-66FF1EB07CEB}" presName="spacer" presStyleCnt="0"/>
      <dgm:spPr/>
    </dgm:pt>
    <dgm:pt modelId="{E7D103E7-E4EB-4AA3-9C43-DAEDA4F20224}" type="pres">
      <dgm:prSet presAssocID="{EC11D99E-FE6E-4519-95CA-EEECC21B4A36}" presName="comp" presStyleCnt="0"/>
      <dgm:spPr/>
    </dgm:pt>
    <dgm:pt modelId="{E4DAA42E-D5A6-4173-AF74-1DA7DA3F645C}" type="pres">
      <dgm:prSet presAssocID="{EC11D99E-FE6E-4519-95CA-EEECC21B4A36}" presName="box" presStyleLbl="node1" presStyleIdx="1" presStyleCnt="3" custScaleY="52861" custLinFactNeighborX="885" custLinFactNeighborY="1501"/>
      <dgm:spPr/>
      <dgm:t>
        <a:bodyPr/>
        <a:lstStyle/>
        <a:p>
          <a:endParaRPr lang="ru-RU"/>
        </a:p>
      </dgm:t>
    </dgm:pt>
    <dgm:pt modelId="{B52146A9-F384-41AA-AB43-7BC57F7CCB07}" type="pres">
      <dgm:prSet presAssocID="{EC11D99E-FE6E-4519-95CA-EEECC21B4A36}" presName="img" presStyleLbl="fgImgPlace1" presStyleIdx="1" presStyleCnt="3" custScaleX="49916" custScaleY="54855"/>
      <dgm:spPr/>
    </dgm:pt>
    <dgm:pt modelId="{328B0E11-276A-4253-B3E6-D52867DFEC61}" type="pres">
      <dgm:prSet presAssocID="{EC11D99E-FE6E-4519-95CA-EEECC21B4A3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F790-CF56-457F-858E-2F393059E6D9}" type="pres">
      <dgm:prSet presAssocID="{943C8491-3F19-4C89-BAB8-F6E22E40909F}" presName="spacer" presStyleCnt="0"/>
      <dgm:spPr/>
    </dgm:pt>
    <dgm:pt modelId="{1B6A6CC3-43DD-4D08-A096-A1F9CBD704C5}" type="pres">
      <dgm:prSet presAssocID="{B141ECC5-97AA-4B69-B69F-AEEA980BFD9C}" presName="comp" presStyleCnt="0"/>
      <dgm:spPr/>
    </dgm:pt>
    <dgm:pt modelId="{E19666F0-C3BA-41AB-AEEA-25CF7FDCDF54}" type="pres">
      <dgm:prSet presAssocID="{B141ECC5-97AA-4B69-B69F-AEEA980BFD9C}" presName="box" presStyleLbl="node1" presStyleIdx="2" presStyleCnt="3" custScaleY="56785"/>
      <dgm:spPr/>
      <dgm:t>
        <a:bodyPr/>
        <a:lstStyle/>
        <a:p>
          <a:endParaRPr lang="ru-RU"/>
        </a:p>
      </dgm:t>
    </dgm:pt>
    <dgm:pt modelId="{8829B9D6-FCA5-4C5B-85AF-12C4F67A8B34}" type="pres">
      <dgm:prSet presAssocID="{B141ECC5-97AA-4B69-B69F-AEEA980BFD9C}" presName="img" presStyleLbl="fgImgPlace1" presStyleIdx="2" presStyleCnt="3" custScaleX="45645" custScaleY="56451" custLinFactNeighborX="2062" custLinFactNeighborY="2532"/>
      <dgm:spPr/>
    </dgm:pt>
    <dgm:pt modelId="{5F1BE0EE-9157-4CC1-9E66-93BF22904671}" type="pres">
      <dgm:prSet presAssocID="{B141ECC5-97AA-4B69-B69F-AEEA980BFD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464E88-A4C0-4CA6-B526-18E63EC1DFED}" type="presOf" srcId="{EC11D99E-FE6E-4519-95CA-EEECC21B4A36}" destId="{328B0E11-276A-4253-B3E6-D52867DFEC61}" srcOrd="1" destOrd="0" presId="urn:microsoft.com/office/officeart/2005/8/layout/vList4"/>
    <dgm:cxn modelId="{DBD25009-90D5-433A-B355-85DD75C45F7C}" srcId="{40D9BAA0-01FA-4028-B399-65417341DD70}" destId="{EC11D99E-FE6E-4519-95CA-EEECC21B4A36}" srcOrd="1" destOrd="0" parTransId="{F5CB5ACD-5F37-4B90-ACF4-F7E22B008D32}" sibTransId="{943C8491-3F19-4C89-BAB8-F6E22E40909F}"/>
    <dgm:cxn modelId="{C4C0C86F-2D23-43E6-AFA9-60D3B416B315}" type="presOf" srcId="{B141ECC5-97AA-4B69-B69F-AEEA980BFD9C}" destId="{E19666F0-C3BA-41AB-AEEA-25CF7FDCDF54}" srcOrd="0" destOrd="0" presId="urn:microsoft.com/office/officeart/2005/8/layout/vList4"/>
    <dgm:cxn modelId="{C1B2B609-5A4B-414A-A48F-12C80B337363}" type="presOf" srcId="{D0A14103-B6A9-4B6A-AECF-743E07E425E3}" destId="{6FCFC49F-24EF-45D1-B296-2F60254A9AFA}" srcOrd="1" destOrd="0" presId="urn:microsoft.com/office/officeart/2005/8/layout/vList4"/>
    <dgm:cxn modelId="{DB578659-02CC-437E-91BC-BDE6B4C808A4}" srcId="{40D9BAA0-01FA-4028-B399-65417341DD70}" destId="{B141ECC5-97AA-4B69-B69F-AEEA980BFD9C}" srcOrd="2" destOrd="0" parTransId="{A2552186-EB63-4135-A196-A130180AD8CE}" sibTransId="{AA4720DF-9FFE-4B92-9585-2407417DE623}"/>
    <dgm:cxn modelId="{F51E230D-8369-4B37-9DD0-A645A1EB73A4}" type="presOf" srcId="{B141ECC5-97AA-4B69-B69F-AEEA980BFD9C}" destId="{5F1BE0EE-9157-4CC1-9E66-93BF22904671}" srcOrd="1" destOrd="0" presId="urn:microsoft.com/office/officeart/2005/8/layout/vList4"/>
    <dgm:cxn modelId="{FA394A1A-D88F-48D4-B83E-9A16C55E2454}" type="presOf" srcId="{EC11D99E-FE6E-4519-95CA-EEECC21B4A36}" destId="{E4DAA42E-D5A6-4173-AF74-1DA7DA3F645C}" srcOrd="0" destOrd="0" presId="urn:microsoft.com/office/officeart/2005/8/layout/vList4"/>
    <dgm:cxn modelId="{11815BD6-D614-470E-A9EC-A43943B0F0A5}" type="presOf" srcId="{D0A14103-B6A9-4B6A-AECF-743E07E425E3}" destId="{B03E90B7-04FC-48F6-B2C0-00D970A322C0}" srcOrd="0" destOrd="0" presId="urn:microsoft.com/office/officeart/2005/8/layout/vList4"/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63D3AF8C-A42D-4ECB-AC7B-365B2F36F98E}" type="presOf" srcId="{40D9BAA0-01FA-4028-B399-65417341DD70}" destId="{4CD455AF-35F4-4BA1-9508-BB737A6D9541}" srcOrd="0" destOrd="0" presId="urn:microsoft.com/office/officeart/2005/8/layout/vList4"/>
    <dgm:cxn modelId="{C0E758CE-8DDA-416C-B263-84A5B97D3706}" type="presParOf" srcId="{4CD455AF-35F4-4BA1-9508-BB737A6D9541}" destId="{B8592C2A-D14B-4579-9CDF-6AA26303D82E}" srcOrd="0" destOrd="0" presId="urn:microsoft.com/office/officeart/2005/8/layout/vList4"/>
    <dgm:cxn modelId="{B282D680-E1C4-45B8-A5DE-BD908FAE8268}" type="presParOf" srcId="{B8592C2A-D14B-4579-9CDF-6AA26303D82E}" destId="{B03E90B7-04FC-48F6-B2C0-00D970A322C0}" srcOrd="0" destOrd="0" presId="urn:microsoft.com/office/officeart/2005/8/layout/vList4"/>
    <dgm:cxn modelId="{F72BD373-9819-475B-8242-71B16263F878}" type="presParOf" srcId="{B8592C2A-D14B-4579-9CDF-6AA26303D82E}" destId="{68B4B962-7DF2-4BAC-AED7-2BF4E341EDC2}" srcOrd="1" destOrd="0" presId="urn:microsoft.com/office/officeart/2005/8/layout/vList4"/>
    <dgm:cxn modelId="{75208E41-C922-4A04-9458-A8C9EB453321}" type="presParOf" srcId="{B8592C2A-D14B-4579-9CDF-6AA26303D82E}" destId="{6FCFC49F-24EF-45D1-B296-2F60254A9AFA}" srcOrd="2" destOrd="0" presId="urn:microsoft.com/office/officeart/2005/8/layout/vList4"/>
    <dgm:cxn modelId="{37FD0FFC-938D-458A-BA67-039FF6F05AEB}" type="presParOf" srcId="{4CD455AF-35F4-4BA1-9508-BB737A6D9541}" destId="{5BB7C243-EB09-4CBB-8070-422EA5426CDF}" srcOrd="1" destOrd="0" presId="urn:microsoft.com/office/officeart/2005/8/layout/vList4"/>
    <dgm:cxn modelId="{FAF03B94-1905-4E7D-8EA8-BBD58585AE3A}" type="presParOf" srcId="{4CD455AF-35F4-4BA1-9508-BB737A6D9541}" destId="{E7D103E7-E4EB-4AA3-9C43-DAEDA4F20224}" srcOrd="2" destOrd="0" presId="urn:microsoft.com/office/officeart/2005/8/layout/vList4"/>
    <dgm:cxn modelId="{8E584F6E-9393-42A4-87CB-B6A1ECCA1B79}" type="presParOf" srcId="{E7D103E7-E4EB-4AA3-9C43-DAEDA4F20224}" destId="{E4DAA42E-D5A6-4173-AF74-1DA7DA3F645C}" srcOrd="0" destOrd="0" presId="urn:microsoft.com/office/officeart/2005/8/layout/vList4"/>
    <dgm:cxn modelId="{6EB5D5CB-2336-46E5-BACB-8C3F45467D86}" type="presParOf" srcId="{E7D103E7-E4EB-4AA3-9C43-DAEDA4F20224}" destId="{B52146A9-F384-41AA-AB43-7BC57F7CCB07}" srcOrd="1" destOrd="0" presId="urn:microsoft.com/office/officeart/2005/8/layout/vList4"/>
    <dgm:cxn modelId="{F43774DB-2462-4C04-AE70-897CE453C234}" type="presParOf" srcId="{E7D103E7-E4EB-4AA3-9C43-DAEDA4F20224}" destId="{328B0E11-276A-4253-B3E6-D52867DFEC61}" srcOrd="2" destOrd="0" presId="urn:microsoft.com/office/officeart/2005/8/layout/vList4"/>
    <dgm:cxn modelId="{680379A1-5B8A-4DB5-B688-AD46918106FD}" type="presParOf" srcId="{4CD455AF-35F4-4BA1-9508-BB737A6D9541}" destId="{4C97F790-CF56-457F-858E-2F393059E6D9}" srcOrd="3" destOrd="0" presId="urn:microsoft.com/office/officeart/2005/8/layout/vList4"/>
    <dgm:cxn modelId="{EACC83BC-BCA4-416F-9304-3EE4127E9E0E}" type="presParOf" srcId="{4CD455AF-35F4-4BA1-9508-BB737A6D9541}" destId="{1B6A6CC3-43DD-4D08-A096-A1F9CBD704C5}" srcOrd="4" destOrd="0" presId="urn:microsoft.com/office/officeart/2005/8/layout/vList4"/>
    <dgm:cxn modelId="{0326205E-B1C3-40B3-A47A-587C55DA62FD}" type="presParOf" srcId="{1B6A6CC3-43DD-4D08-A096-A1F9CBD704C5}" destId="{E19666F0-C3BA-41AB-AEEA-25CF7FDCDF54}" srcOrd="0" destOrd="0" presId="urn:microsoft.com/office/officeart/2005/8/layout/vList4"/>
    <dgm:cxn modelId="{F1743377-AB84-407C-A661-F17E8C5F3AD0}" type="presParOf" srcId="{1B6A6CC3-43DD-4D08-A096-A1F9CBD704C5}" destId="{8829B9D6-FCA5-4C5B-85AF-12C4F67A8B34}" srcOrd="1" destOrd="0" presId="urn:microsoft.com/office/officeart/2005/8/layout/vList4"/>
    <dgm:cxn modelId="{3A9AC161-93AA-4F04-B117-E299E29F7770}" type="presParOf" srcId="{1B6A6CC3-43DD-4D08-A096-A1F9CBD704C5}" destId="{5F1BE0EE-9157-4CC1-9E66-93BF229046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EC11D99E-FE6E-4519-95CA-EEECC21B4A3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УЧИТЕЛЬ БУДУЩЕГО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CB5ACD-5F37-4B90-ACF4-F7E22B008D32}" type="parTrans" cxnId="{DBD25009-90D5-433A-B355-85DD75C45F7C}">
      <dgm:prSet/>
      <dgm:spPr/>
      <dgm:t>
        <a:bodyPr/>
        <a:lstStyle/>
        <a:p>
          <a:endParaRPr lang="ru-RU"/>
        </a:p>
      </dgm:t>
    </dgm:pt>
    <dgm:pt modelId="{943C8491-3F19-4C89-BAB8-F6E22E40909F}" type="sibTrans" cxnId="{DBD25009-90D5-433A-B355-85DD75C45F7C}">
      <dgm:prSet/>
      <dgm:spPr/>
      <dgm:t>
        <a:bodyPr/>
        <a:lstStyle/>
        <a:p>
          <a:endParaRPr lang="ru-RU"/>
        </a:p>
      </dgm:t>
    </dgm:pt>
    <dgm:pt modelId="{B141ECC5-97AA-4B69-B69F-AEEA980BFD9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МОЛОДЫЕ ПРОФЕССИОНАЛЫ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2186-EB63-4135-A196-A130180AD8CE}" type="parTrans" cxnId="{DB578659-02CC-437E-91BC-BDE6B4C808A4}">
      <dgm:prSet/>
      <dgm:spPr/>
      <dgm:t>
        <a:bodyPr/>
        <a:lstStyle/>
        <a:p>
          <a:endParaRPr lang="ru-RU"/>
        </a:p>
      </dgm:t>
    </dgm:pt>
    <dgm:pt modelId="{AA4720DF-9FFE-4B92-9585-2407417DE623}" type="sibTrans" cxnId="{DB578659-02CC-437E-91BC-BDE6B4C808A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3" custScaleY="63344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3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7C243-EB09-4CBB-8070-422EA5426CDF}" type="pres">
      <dgm:prSet presAssocID="{9FD3D2EA-DD66-4BF2-985A-66FF1EB07CEB}" presName="spacer" presStyleCnt="0"/>
      <dgm:spPr/>
    </dgm:pt>
    <dgm:pt modelId="{E7D103E7-E4EB-4AA3-9C43-DAEDA4F20224}" type="pres">
      <dgm:prSet presAssocID="{EC11D99E-FE6E-4519-95CA-EEECC21B4A36}" presName="comp" presStyleCnt="0"/>
      <dgm:spPr/>
    </dgm:pt>
    <dgm:pt modelId="{E4DAA42E-D5A6-4173-AF74-1DA7DA3F645C}" type="pres">
      <dgm:prSet presAssocID="{EC11D99E-FE6E-4519-95CA-EEECC21B4A36}" presName="box" presStyleLbl="node1" presStyleIdx="1" presStyleCnt="3" custScaleY="52861" custLinFactNeighborY="-6721"/>
      <dgm:spPr/>
      <dgm:t>
        <a:bodyPr/>
        <a:lstStyle/>
        <a:p>
          <a:endParaRPr lang="ru-RU"/>
        </a:p>
      </dgm:t>
    </dgm:pt>
    <dgm:pt modelId="{B52146A9-F384-41AA-AB43-7BC57F7CCB07}" type="pres">
      <dgm:prSet presAssocID="{EC11D99E-FE6E-4519-95CA-EEECC21B4A36}" presName="img" presStyleLbl="fgImgPlace1" presStyleIdx="1" presStyleCnt="3" custScaleX="49916" custScaleY="54855"/>
      <dgm:spPr/>
    </dgm:pt>
    <dgm:pt modelId="{328B0E11-276A-4253-B3E6-D52867DFEC61}" type="pres">
      <dgm:prSet presAssocID="{EC11D99E-FE6E-4519-95CA-EEECC21B4A3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F790-CF56-457F-858E-2F393059E6D9}" type="pres">
      <dgm:prSet presAssocID="{943C8491-3F19-4C89-BAB8-F6E22E40909F}" presName="spacer" presStyleCnt="0"/>
      <dgm:spPr/>
    </dgm:pt>
    <dgm:pt modelId="{1B6A6CC3-43DD-4D08-A096-A1F9CBD704C5}" type="pres">
      <dgm:prSet presAssocID="{B141ECC5-97AA-4B69-B69F-AEEA980BFD9C}" presName="comp" presStyleCnt="0"/>
      <dgm:spPr/>
    </dgm:pt>
    <dgm:pt modelId="{E19666F0-C3BA-41AB-AEEA-25CF7FDCDF54}" type="pres">
      <dgm:prSet presAssocID="{B141ECC5-97AA-4B69-B69F-AEEA980BFD9C}" presName="box" presStyleLbl="node1" presStyleIdx="2" presStyleCnt="3" custScaleY="56785" custLinFactNeighborY="-9621"/>
      <dgm:spPr/>
      <dgm:t>
        <a:bodyPr/>
        <a:lstStyle/>
        <a:p>
          <a:endParaRPr lang="ru-RU"/>
        </a:p>
      </dgm:t>
    </dgm:pt>
    <dgm:pt modelId="{8829B9D6-FCA5-4C5B-85AF-12C4F67A8B34}" type="pres">
      <dgm:prSet presAssocID="{B141ECC5-97AA-4B69-B69F-AEEA980BFD9C}" presName="img" presStyleLbl="fgImgPlace1" presStyleIdx="2" presStyleCnt="3" custScaleX="45645" custScaleY="56451" custLinFactNeighborX="2062" custLinFactNeighborY="2532"/>
      <dgm:spPr/>
    </dgm:pt>
    <dgm:pt modelId="{5F1BE0EE-9157-4CC1-9E66-93BF22904671}" type="pres">
      <dgm:prSet presAssocID="{B141ECC5-97AA-4B69-B69F-AEEA980BFD9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CA0CB-A84E-45B5-868E-ACE30A696F0B}" type="presOf" srcId="{B141ECC5-97AA-4B69-B69F-AEEA980BFD9C}" destId="{5F1BE0EE-9157-4CC1-9E66-93BF22904671}" srcOrd="1" destOrd="0" presId="urn:microsoft.com/office/officeart/2005/8/layout/vList4"/>
    <dgm:cxn modelId="{DBD25009-90D5-433A-B355-85DD75C45F7C}" srcId="{40D9BAA0-01FA-4028-B399-65417341DD70}" destId="{EC11D99E-FE6E-4519-95CA-EEECC21B4A36}" srcOrd="1" destOrd="0" parTransId="{F5CB5ACD-5F37-4B90-ACF4-F7E22B008D32}" sibTransId="{943C8491-3F19-4C89-BAB8-F6E22E40909F}"/>
    <dgm:cxn modelId="{2F118DB6-20A1-40EA-8A8E-5E63384A57E9}" type="presOf" srcId="{EC11D99E-FE6E-4519-95CA-EEECC21B4A36}" destId="{E4DAA42E-D5A6-4173-AF74-1DA7DA3F645C}" srcOrd="0" destOrd="0" presId="urn:microsoft.com/office/officeart/2005/8/layout/vList4"/>
    <dgm:cxn modelId="{6B7F7DF2-8307-4D66-8B30-60A48E5D1DCE}" type="presOf" srcId="{EC11D99E-FE6E-4519-95CA-EEECC21B4A36}" destId="{328B0E11-276A-4253-B3E6-D52867DFEC61}" srcOrd="1" destOrd="0" presId="urn:microsoft.com/office/officeart/2005/8/layout/vList4"/>
    <dgm:cxn modelId="{534CEF6F-7AC0-4DC0-AD73-D499782A659D}" type="presOf" srcId="{D0A14103-B6A9-4B6A-AECF-743E07E425E3}" destId="{6FCFC49F-24EF-45D1-B296-2F60254A9AFA}" srcOrd="1" destOrd="0" presId="urn:microsoft.com/office/officeart/2005/8/layout/vList4"/>
    <dgm:cxn modelId="{DB578659-02CC-437E-91BC-BDE6B4C808A4}" srcId="{40D9BAA0-01FA-4028-B399-65417341DD70}" destId="{B141ECC5-97AA-4B69-B69F-AEEA980BFD9C}" srcOrd="2" destOrd="0" parTransId="{A2552186-EB63-4135-A196-A130180AD8CE}" sibTransId="{AA4720DF-9FFE-4B92-9585-2407417DE623}"/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B060ECCD-D22D-4A33-B120-14C414ABEFAD}" type="presOf" srcId="{40D9BAA0-01FA-4028-B399-65417341DD70}" destId="{4CD455AF-35F4-4BA1-9508-BB737A6D9541}" srcOrd="0" destOrd="0" presId="urn:microsoft.com/office/officeart/2005/8/layout/vList4"/>
    <dgm:cxn modelId="{B1A8FCF3-E9A8-49E7-B841-D3979D1F154F}" type="presOf" srcId="{D0A14103-B6A9-4B6A-AECF-743E07E425E3}" destId="{B03E90B7-04FC-48F6-B2C0-00D970A322C0}" srcOrd="0" destOrd="0" presId="urn:microsoft.com/office/officeart/2005/8/layout/vList4"/>
    <dgm:cxn modelId="{C1A81965-5766-458A-A348-492B68F52467}" type="presOf" srcId="{B141ECC5-97AA-4B69-B69F-AEEA980BFD9C}" destId="{E19666F0-C3BA-41AB-AEEA-25CF7FDCDF54}" srcOrd="0" destOrd="0" presId="urn:microsoft.com/office/officeart/2005/8/layout/vList4"/>
    <dgm:cxn modelId="{3509E22C-0CCF-4F37-8BE2-66F69C43993D}" type="presParOf" srcId="{4CD455AF-35F4-4BA1-9508-BB737A6D9541}" destId="{B8592C2A-D14B-4579-9CDF-6AA26303D82E}" srcOrd="0" destOrd="0" presId="urn:microsoft.com/office/officeart/2005/8/layout/vList4"/>
    <dgm:cxn modelId="{CBEBB878-208A-488E-A7DE-896C644EB265}" type="presParOf" srcId="{B8592C2A-D14B-4579-9CDF-6AA26303D82E}" destId="{B03E90B7-04FC-48F6-B2C0-00D970A322C0}" srcOrd="0" destOrd="0" presId="urn:microsoft.com/office/officeart/2005/8/layout/vList4"/>
    <dgm:cxn modelId="{A340F5C5-AD49-4AAC-A0E1-7F47B6DDEE6D}" type="presParOf" srcId="{B8592C2A-D14B-4579-9CDF-6AA26303D82E}" destId="{68B4B962-7DF2-4BAC-AED7-2BF4E341EDC2}" srcOrd="1" destOrd="0" presId="urn:microsoft.com/office/officeart/2005/8/layout/vList4"/>
    <dgm:cxn modelId="{E8185D65-FCEA-43E4-86E0-D7C194EA6652}" type="presParOf" srcId="{B8592C2A-D14B-4579-9CDF-6AA26303D82E}" destId="{6FCFC49F-24EF-45D1-B296-2F60254A9AFA}" srcOrd="2" destOrd="0" presId="urn:microsoft.com/office/officeart/2005/8/layout/vList4"/>
    <dgm:cxn modelId="{B3DE5A33-A202-47EF-A502-B0DABDFBF73D}" type="presParOf" srcId="{4CD455AF-35F4-4BA1-9508-BB737A6D9541}" destId="{5BB7C243-EB09-4CBB-8070-422EA5426CDF}" srcOrd="1" destOrd="0" presId="urn:microsoft.com/office/officeart/2005/8/layout/vList4"/>
    <dgm:cxn modelId="{80F0C10F-5D77-4BBC-912E-D0488316C31A}" type="presParOf" srcId="{4CD455AF-35F4-4BA1-9508-BB737A6D9541}" destId="{E7D103E7-E4EB-4AA3-9C43-DAEDA4F20224}" srcOrd="2" destOrd="0" presId="urn:microsoft.com/office/officeart/2005/8/layout/vList4"/>
    <dgm:cxn modelId="{0AECB556-06DC-4B72-83B7-E3C27629F188}" type="presParOf" srcId="{E7D103E7-E4EB-4AA3-9C43-DAEDA4F20224}" destId="{E4DAA42E-D5A6-4173-AF74-1DA7DA3F645C}" srcOrd="0" destOrd="0" presId="urn:microsoft.com/office/officeart/2005/8/layout/vList4"/>
    <dgm:cxn modelId="{1AD9C3A8-3C2F-4EF9-959F-063B7EC51020}" type="presParOf" srcId="{E7D103E7-E4EB-4AA3-9C43-DAEDA4F20224}" destId="{B52146A9-F384-41AA-AB43-7BC57F7CCB07}" srcOrd="1" destOrd="0" presId="urn:microsoft.com/office/officeart/2005/8/layout/vList4"/>
    <dgm:cxn modelId="{4AF6DFEB-8D15-4522-B04D-CA6289BD159E}" type="presParOf" srcId="{E7D103E7-E4EB-4AA3-9C43-DAEDA4F20224}" destId="{328B0E11-276A-4253-B3E6-D52867DFEC61}" srcOrd="2" destOrd="0" presId="urn:microsoft.com/office/officeart/2005/8/layout/vList4"/>
    <dgm:cxn modelId="{23D0380D-388F-4E83-B7E2-6F3220FB2EBA}" type="presParOf" srcId="{4CD455AF-35F4-4BA1-9508-BB737A6D9541}" destId="{4C97F790-CF56-457F-858E-2F393059E6D9}" srcOrd="3" destOrd="0" presId="urn:microsoft.com/office/officeart/2005/8/layout/vList4"/>
    <dgm:cxn modelId="{C6510ACF-C494-459A-903C-09F76E08FCEA}" type="presParOf" srcId="{4CD455AF-35F4-4BA1-9508-BB737A6D9541}" destId="{1B6A6CC3-43DD-4D08-A096-A1F9CBD704C5}" srcOrd="4" destOrd="0" presId="urn:microsoft.com/office/officeart/2005/8/layout/vList4"/>
    <dgm:cxn modelId="{10E72D8F-C8B6-42BC-A96E-2D46B279A02B}" type="presParOf" srcId="{1B6A6CC3-43DD-4D08-A096-A1F9CBD704C5}" destId="{E19666F0-C3BA-41AB-AEEA-25CF7FDCDF54}" srcOrd="0" destOrd="0" presId="urn:microsoft.com/office/officeart/2005/8/layout/vList4"/>
    <dgm:cxn modelId="{4D3C76FC-F2A6-4F23-8862-8C296E79ACD7}" type="presParOf" srcId="{1B6A6CC3-43DD-4D08-A096-A1F9CBD704C5}" destId="{8829B9D6-FCA5-4C5B-85AF-12C4F67A8B34}" srcOrd="1" destOrd="0" presId="urn:microsoft.com/office/officeart/2005/8/layout/vList4"/>
    <dgm:cxn modelId="{03B5DF6B-75E9-4CF7-AF0C-E3F79BC0F6A5}" type="presParOf" srcId="{1B6A6CC3-43DD-4D08-A096-A1F9CBD704C5}" destId="{5F1BE0EE-9157-4CC1-9E66-93BF229046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D9BAA0-01FA-4028-B399-65417341DD70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0A14103-B6A9-4B6A-AECF-743E07E425E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51FD4-82BB-4BDA-A728-366F8FBD57F4}" type="parTrans" cxnId="{206DCD10-6D53-4CD4-9132-D2A0CB534A04}">
      <dgm:prSet/>
      <dgm:spPr/>
      <dgm:t>
        <a:bodyPr/>
        <a:lstStyle/>
        <a:p>
          <a:endParaRPr lang="ru-RU"/>
        </a:p>
      </dgm:t>
    </dgm:pt>
    <dgm:pt modelId="{9FD3D2EA-DD66-4BF2-985A-66FF1EB07CEB}" type="sibTrans" cxnId="{206DCD10-6D53-4CD4-9132-D2A0CB534A04}">
      <dgm:prSet/>
      <dgm:spPr/>
      <dgm:t>
        <a:bodyPr/>
        <a:lstStyle/>
        <a:p>
          <a:endParaRPr lang="ru-RU"/>
        </a:p>
      </dgm:t>
    </dgm:pt>
    <dgm:pt modelId="{4CD455AF-35F4-4BA1-9508-BB737A6D9541}" type="pres">
      <dgm:prSet presAssocID="{40D9BAA0-01FA-4028-B399-65417341DD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592C2A-D14B-4579-9CDF-6AA26303D82E}" type="pres">
      <dgm:prSet presAssocID="{D0A14103-B6A9-4B6A-AECF-743E07E425E3}" presName="comp" presStyleCnt="0"/>
      <dgm:spPr/>
    </dgm:pt>
    <dgm:pt modelId="{B03E90B7-04FC-48F6-B2C0-00D970A322C0}" type="pres">
      <dgm:prSet presAssocID="{D0A14103-B6A9-4B6A-AECF-743E07E425E3}" presName="box" presStyleLbl="node1" presStyleIdx="0" presStyleCnt="1" custScaleY="63344"/>
      <dgm:spPr/>
      <dgm:t>
        <a:bodyPr/>
        <a:lstStyle/>
        <a:p>
          <a:endParaRPr lang="ru-RU"/>
        </a:p>
      </dgm:t>
    </dgm:pt>
    <dgm:pt modelId="{68B4B962-7DF2-4BAC-AED7-2BF4E341EDC2}" type="pres">
      <dgm:prSet presAssocID="{D0A14103-B6A9-4B6A-AECF-743E07E425E3}" presName="img" presStyleLbl="fgImgPlace1" presStyleIdx="0" presStyleCnt="1" custScaleX="49769" custScaleY="55965"/>
      <dgm:spPr/>
    </dgm:pt>
    <dgm:pt modelId="{6FCFC49F-24EF-45D1-B296-2F60254A9AFA}" type="pres">
      <dgm:prSet presAssocID="{D0A14103-B6A9-4B6A-AECF-743E07E425E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6DCD10-6D53-4CD4-9132-D2A0CB534A04}" srcId="{40D9BAA0-01FA-4028-B399-65417341DD70}" destId="{D0A14103-B6A9-4B6A-AECF-743E07E425E3}" srcOrd="0" destOrd="0" parTransId="{40851FD4-82BB-4BDA-A728-366F8FBD57F4}" sibTransId="{9FD3D2EA-DD66-4BF2-985A-66FF1EB07CEB}"/>
    <dgm:cxn modelId="{291F4A84-C712-4BCD-B7B8-01D5BC720ADF}" type="presOf" srcId="{D0A14103-B6A9-4B6A-AECF-743E07E425E3}" destId="{6FCFC49F-24EF-45D1-B296-2F60254A9AFA}" srcOrd="1" destOrd="0" presId="urn:microsoft.com/office/officeart/2005/8/layout/vList4"/>
    <dgm:cxn modelId="{F7D86C1A-E84D-464A-82F6-94224740D628}" type="presOf" srcId="{40D9BAA0-01FA-4028-B399-65417341DD70}" destId="{4CD455AF-35F4-4BA1-9508-BB737A6D9541}" srcOrd="0" destOrd="0" presId="urn:microsoft.com/office/officeart/2005/8/layout/vList4"/>
    <dgm:cxn modelId="{0F180503-CB92-4F0F-ACB6-6927AC070DD1}" type="presOf" srcId="{D0A14103-B6A9-4B6A-AECF-743E07E425E3}" destId="{B03E90B7-04FC-48F6-B2C0-00D970A322C0}" srcOrd="0" destOrd="0" presId="urn:microsoft.com/office/officeart/2005/8/layout/vList4"/>
    <dgm:cxn modelId="{1315B29F-F9A4-4C93-8474-D1905EBBD976}" type="presParOf" srcId="{4CD455AF-35F4-4BA1-9508-BB737A6D9541}" destId="{B8592C2A-D14B-4579-9CDF-6AA26303D82E}" srcOrd="0" destOrd="0" presId="urn:microsoft.com/office/officeart/2005/8/layout/vList4"/>
    <dgm:cxn modelId="{534B8D6C-95C1-47BF-B02B-49D894EDA56B}" type="presParOf" srcId="{B8592C2A-D14B-4579-9CDF-6AA26303D82E}" destId="{B03E90B7-04FC-48F6-B2C0-00D970A322C0}" srcOrd="0" destOrd="0" presId="urn:microsoft.com/office/officeart/2005/8/layout/vList4"/>
    <dgm:cxn modelId="{7DD4AD71-5696-4CCE-9FD2-029EBB7DD1F6}" type="presParOf" srcId="{B8592C2A-D14B-4579-9CDF-6AA26303D82E}" destId="{68B4B962-7DF2-4BAC-AED7-2BF4E341EDC2}" srcOrd="1" destOrd="0" presId="urn:microsoft.com/office/officeart/2005/8/layout/vList4"/>
    <dgm:cxn modelId="{D6725618-413B-4682-AB48-9F9AD7E327EA}" type="presParOf" srcId="{B8592C2A-D14B-4579-9CDF-6AA26303D82E}" destId="{6FCFC49F-24EF-45D1-B296-2F60254A9A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5CD3F0-C86D-4CF8-9E80-BBA06A8FBD2C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CFC5D8E-0A0C-40A2-AFC4-D042F605DF77}">
      <dgm:prSet phldrT="[Текст]" custT="1"/>
      <dgm:spPr/>
      <dgm:t>
        <a:bodyPr/>
        <a:lstStyle/>
        <a:p>
          <a:r>
            <a:rPr lang="ru-RU" sz="2400" b="1" dirty="0" smtClean="0"/>
            <a:t>СОЦИАЛЬНЫЕ И ВОЛОНТЕРСКИЕ ПРАКТИКИ</a:t>
          </a:r>
          <a:endParaRPr lang="ru-RU" sz="2400" b="1" dirty="0"/>
        </a:p>
      </dgm:t>
    </dgm:pt>
    <dgm:pt modelId="{B3F555D9-48EC-4556-A011-01D378227B3B}" type="parTrans" cxnId="{4446264B-BBA2-4920-9A9C-AD034ACAE54E}">
      <dgm:prSet/>
      <dgm:spPr/>
      <dgm:t>
        <a:bodyPr/>
        <a:lstStyle/>
        <a:p>
          <a:endParaRPr lang="ru-RU"/>
        </a:p>
      </dgm:t>
    </dgm:pt>
    <dgm:pt modelId="{FFBC5EB8-17EA-4C74-9D50-7679234EFDA9}" type="sibTrans" cxnId="{4446264B-BBA2-4920-9A9C-AD034ACAE54E}">
      <dgm:prSet/>
      <dgm:spPr/>
      <dgm:t>
        <a:bodyPr/>
        <a:lstStyle/>
        <a:p>
          <a:endParaRPr lang="ru-RU"/>
        </a:p>
      </dgm:t>
    </dgm:pt>
    <dgm:pt modelId="{682633A4-4073-4BA9-B614-CC3630E75AC3}">
      <dgm:prSet phldrT="[Текст]" custT="1"/>
      <dgm:spPr/>
      <dgm:t>
        <a:bodyPr/>
        <a:lstStyle/>
        <a:p>
          <a:r>
            <a:rPr lang="ru-RU" sz="2400" b="1" dirty="0" smtClean="0"/>
            <a:t>ОНЛАЙН-ОБРАЗОВАНИЕ</a:t>
          </a:r>
          <a:endParaRPr lang="ru-RU" sz="2400" b="1" dirty="0"/>
        </a:p>
      </dgm:t>
    </dgm:pt>
    <dgm:pt modelId="{46F28ED0-8AB3-4A78-8294-22775DAA69A5}" type="parTrans" cxnId="{F6FF7A88-605D-4AE9-8518-A345E28A4D3F}">
      <dgm:prSet/>
      <dgm:spPr/>
      <dgm:t>
        <a:bodyPr/>
        <a:lstStyle/>
        <a:p>
          <a:endParaRPr lang="ru-RU"/>
        </a:p>
      </dgm:t>
    </dgm:pt>
    <dgm:pt modelId="{195D8D05-DC68-411D-8C45-10F80319952F}" type="sibTrans" cxnId="{F6FF7A88-605D-4AE9-8518-A345E28A4D3F}">
      <dgm:prSet/>
      <dgm:spPr/>
      <dgm:t>
        <a:bodyPr/>
        <a:lstStyle/>
        <a:p>
          <a:endParaRPr lang="ru-RU"/>
        </a:p>
      </dgm:t>
    </dgm:pt>
    <dgm:pt modelId="{950805ED-72CE-456A-A281-4DA16EBB9365}">
      <dgm:prSet phldrT="[Текст]" custT="1"/>
      <dgm:spPr/>
      <dgm:t>
        <a:bodyPr/>
        <a:lstStyle/>
        <a:p>
          <a:r>
            <a:rPr lang="ru-RU" sz="2400" b="1" dirty="0" smtClean="0"/>
            <a:t>ИССЛЕДОВАНИЯ И ПРОЕКТЫ</a:t>
          </a:r>
          <a:endParaRPr lang="ru-RU" sz="2400" b="1" dirty="0"/>
        </a:p>
      </dgm:t>
    </dgm:pt>
    <dgm:pt modelId="{5E05D3A4-26F7-44FD-BB2E-2407EBF739C7}" type="parTrans" cxnId="{F283801B-0D89-4A38-A5D3-7E73FEDFE37E}">
      <dgm:prSet/>
      <dgm:spPr/>
      <dgm:t>
        <a:bodyPr/>
        <a:lstStyle/>
        <a:p>
          <a:endParaRPr lang="ru-RU"/>
        </a:p>
      </dgm:t>
    </dgm:pt>
    <dgm:pt modelId="{E79021A8-9D63-4D9D-9E3F-9E63534DDC8A}" type="sibTrans" cxnId="{F283801B-0D89-4A38-A5D3-7E73FEDFE37E}">
      <dgm:prSet/>
      <dgm:spPr/>
      <dgm:t>
        <a:bodyPr/>
        <a:lstStyle/>
        <a:p>
          <a:endParaRPr lang="ru-RU"/>
        </a:p>
      </dgm:t>
    </dgm:pt>
    <dgm:pt modelId="{5A2F88BE-80CB-459D-B151-855FCB29DBE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КОНКУРСЫ</a:t>
          </a:r>
          <a:endParaRPr lang="ru-RU" sz="2400" b="1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BF7D4D-B7FF-4695-A1AF-8A5567A488E4}" type="parTrans" cxnId="{4F7EABCC-4195-4662-8E57-B24B42DBF67B}">
      <dgm:prSet/>
      <dgm:spPr/>
      <dgm:t>
        <a:bodyPr/>
        <a:lstStyle/>
        <a:p>
          <a:endParaRPr lang="ru-RU"/>
        </a:p>
      </dgm:t>
    </dgm:pt>
    <dgm:pt modelId="{1DBC42C0-DF11-4BB2-9A81-EC502A321134}" type="sibTrans" cxnId="{4F7EABCC-4195-4662-8E57-B24B42DBF67B}">
      <dgm:prSet/>
      <dgm:spPr/>
      <dgm:t>
        <a:bodyPr/>
        <a:lstStyle/>
        <a:p>
          <a:endParaRPr lang="ru-RU"/>
        </a:p>
      </dgm:t>
    </dgm:pt>
    <dgm:pt modelId="{D41542BD-E20F-4A3F-95EC-C32148BB473A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ОБРАЗОВА-ТЕЛЬНЫЕ ПРОГРАММЫ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1E47F0-F87C-4402-93B1-1B0E77D27D6C}" type="parTrans" cxnId="{4A47D0E4-6890-4420-ABA7-695D5ED67676}">
      <dgm:prSet/>
      <dgm:spPr/>
      <dgm:t>
        <a:bodyPr/>
        <a:lstStyle/>
        <a:p>
          <a:endParaRPr lang="ru-RU"/>
        </a:p>
      </dgm:t>
    </dgm:pt>
    <dgm:pt modelId="{9EDED690-44B5-4DE1-8A1D-52E64B73DA95}" type="sibTrans" cxnId="{4A47D0E4-6890-4420-ABA7-695D5ED67676}">
      <dgm:prSet/>
      <dgm:spPr/>
      <dgm:t>
        <a:bodyPr/>
        <a:lstStyle/>
        <a:p>
          <a:endParaRPr lang="ru-RU"/>
        </a:p>
      </dgm:t>
    </dgm:pt>
    <dgm:pt modelId="{DBC0FB4C-1726-4700-977F-E6B762600247}" type="pres">
      <dgm:prSet presAssocID="{995CD3F0-C86D-4CF8-9E80-BBA06A8FBD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63CBE-E9C6-484A-A1F3-AF452C2B24D5}" type="pres">
      <dgm:prSet presAssocID="{3CFC5D8E-0A0C-40A2-AFC4-D042F605DF77}" presName="node" presStyleLbl="node1" presStyleIdx="0" presStyleCnt="5" custScaleX="167635" custRadScaleRad="103119" custRadScaleInc="2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B4AE5-67A0-41BB-AF30-DA7BCFF6FEF3}" type="pres">
      <dgm:prSet presAssocID="{FFBC5EB8-17EA-4C74-9D50-7679234EFDA9}" presName="sibTrans" presStyleLbl="sibTrans2D1" presStyleIdx="0" presStyleCnt="5"/>
      <dgm:spPr/>
      <dgm:t>
        <a:bodyPr/>
        <a:lstStyle/>
        <a:p>
          <a:endParaRPr lang="ru-RU"/>
        </a:p>
      </dgm:t>
    </dgm:pt>
    <dgm:pt modelId="{D27A4FD7-0ED1-4050-9007-6E3B6E98D09E}" type="pres">
      <dgm:prSet presAssocID="{FFBC5EB8-17EA-4C74-9D50-7679234EFDA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7F7C5FA-B485-4118-B720-7420314659B0}" type="pres">
      <dgm:prSet presAssocID="{682633A4-4073-4BA9-B614-CC3630E75AC3}" presName="node" presStyleLbl="node1" presStyleIdx="1" presStyleCnt="5" custScaleX="168134" custRadScaleRad="127363" custRadScaleInc="12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74387-0099-4CB3-A142-48F775B76E89}" type="pres">
      <dgm:prSet presAssocID="{195D8D05-DC68-411D-8C45-10F80319952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8A2DD73D-D629-4D49-B3AE-346DD9A655B8}" type="pres">
      <dgm:prSet presAssocID="{195D8D05-DC68-411D-8C45-10F80319952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0CD67E2-83B5-4564-9F9F-F276102548F5}" type="pres">
      <dgm:prSet presAssocID="{950805ED-72CE-456A-A281-4DA16EBB9365}" presName="node" presStyleLbl="node1" presStyleIdx="2" presStyleCnt="5" custScaleX="188488" custRadScaleRad="133443" custRadScaleInc="-47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1703B-41C9-425B-BF0E-54119ADF265B}" type="pres">
      <dgm:prSet presAssocID="{E79021A8-9D63-4D9D-9E3F-9E63534DDC8A}" presName="sibTrans" presStyleLbl="sibTrans2D1" presStyleIdx="2" presStyleCnt="5"/>
      <dgm:spPr/>
      <dgm:t>
        <a:bodyPr/>
        <a:lstStyle/>
        <a:p>
          <a:endParaRPr lang="ru-RU"/>
        </a:p>
      </dgm:t>
    </dgm:pt>
    <dgm:pt modelId="{5CF174E3-AF85-4811-AECE-EC2AD42A1DB1}" type="pres">
      <dgm:prSet presAssocID="{E79021A8-9D63-4D9D-9E3F-9E63534DDC8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DAA4EA2E-47EE-442A-A5F6-A3E0E4BA3123}" type="pres">
      <dgm:prSet presAssocID="{5A2F88BE-80CB-459D-B151-855FCB29DBEA}" presName="node" presStyleLbl="node1" presStyleIdx="3" presStyleCnt="5" custScaleX="139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0CCD4-0725-40A8-ACDB-98FF64B228C3}" type="pres">
      <dgm:prSet presAssocID="{1DBC42C0-DF11-4BB2-9A81-EC502A32113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28380869-09C6-400D-907B-4BDF54773A25}" type="pres">
      <dgm:prSet presAssocID="{1DBC42C0-DF11-4BB2-9A81-EC502A321134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66B09BD-4604-4A63-BD4F-D3AD4BF895DE}" type="pres">
      <dgm:prSet presAssocID="{D41542BD-E20F-4A3F-95EC-C32148BB473A}" presName="node" presStyleLbl="node1" presStyleIdx="4" presStyleCnt="5" custScaleX="159917" custRadScaleRad="116716" custRadScaleInc="-17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ED7EB-6F52-44EB-85A3-5518F7107010}" type="pres">
      <dgm:prSet presAssocID="{9EDED690-44B5-4DE1-8A1D-52E64B73DA95}" presName="sibTrans" presStyleLbl="sibTrans2D1" presStyleIdx="4" presStyleCnt="5"/>
      <dgm:spPr/>
      <dgm:t>
        <a:bodyPr/>
        <a:lstStyle/>
        <a:p>
          <a:endParaRPr lang="ru-RU"/>
        </a:p>
      </dgm:t>
    </dgm:pt>
    <dgm:pt modelId="{7FC4CE5E-4317-411B-ACD1-C2F8A0198C59}" type="pres">
      <dgm:prSet presAssocID="{9EDED690-44B5-4DE1-8A1D-52E64B73DA9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DB30E1E-448C-46A9-9D5D-625DB21AAE08}" type="presOf" srcId="{3CFC5D8E-0A0C-40A2-AFC4-D042F605DF77}" destId="{15063CBE-E9C6-484A-A1F3-AF452C2B24D5}" srcOrd="0" destOrd="0" presId="urn:microsoft.com/office/officeart/2005/8/layout/cycle2"/>
    <dgm:cxn modelId="{F6FF7A88-605D-4AE9-8518-A345E28A4D3F}" srcId="{995CD3F0-C86D-4CF8-9E80-BBA06A8FBD2C}" destId="{682633A4-4073-4BA9-B614-CC3630E75AC3}" srcOrd="1" destOrd="0" parTransId="{46F28ED0-8AB3-4A78-8294-22775DAA69A5}" sibTransId="{195D8D05-DC68-411D-8C45-10F80319952F}"/>
    <dgm:cxn modelId="{6A63B104-A99C-48C2-BD7A-7DF9535A142B}" type="presOf" srcId="{9EDED690-44B5-4DE1-8A1D-52E64B73DA95}" destId="{367ED7EB-6F52-44EB-85A3-5518F7107010}" srcOrd="0" destOrd="0" presId="urn:microsoft.com/office/officeart/2005/8/layout/cycle2"/>
    <dgm:cxn modelId="{37827F1A-FFAC-4280-86F6-79058491CDF5}" type="presOf" srcId="{9EDED690-44B5-4DE1-8A1D-52E64B73DA95}" destId="{7FC4CE5E-4317-411B-ACD1-C2F8A0198C59}" srcOrd="1" destOrd="0" presId="urn:microsoft.com/office/officeart/2005/8/layout/cycle2"/>
    <dgm:cxn modelId="{A631D9A1-4FB5-4BCA-B39E-2288F0F1190B}" type="presOf" srcId="{1DBC42C0-DF11-4BB2-9A81-EC502A321134}" destId="{BC00CCD4-0725-40A8-ACDB-98FF64B228C3}" srcOrd="0" destOrd="0" presId="urn:microsoft.com/office/officeart/2005/8/layout/cycle2"/>
    <dgm:cxn modelId="{51E67EC6-6D55-4109-B90C-034825850D86}" type="presOf" srcId="{995CD3F0-C86D-4CF8-9E80-BBA06A8FBD2C}" destId="{DBC0FB4C-1726-4700-977F-E6B762600247}" srcOrd="0" destOrd="0" presId="urn:microsoft.com/office/officeart/2005/8/layout/cycle2"/>
    <dgm:cxn modelId="{4A47D0E4-6890-4420-ABA7-695D5ED67676}" srcId="{995CD3F0-C86D-4CF8-9E80-BBA06A8FBD2C}" destId="{D41542BD-E20F-4A3F-95EC-C32148BB473A}" srcOrd="4" destOrd="0" parTransId="{241E47F0-F87C-4402-93B1-1B0E77D27D6C}" sibTransId="{9EDED690-44B5-4DE1-8A1D-52E64B73DA95}"/>
    <dgm:cxn modelId="{32A1A764-3A4F-4AAF-9B3E-92F967AA77BE}" type="presOf" srcId="{195D8D05-DC68-411D-8C45-10F80319952F}" destId="{26F74387-0099-4CB3-A142-48F775B76E89}" srcOrd="0" destOrd="0" presId="urn:microsoft.com/office/officeart/2005/8/layout/cycle2"/>
    <dgm:cxn modelId="{4446264B-BBA2-4920-9A9C-AD034ACAE54E}" srcId="{995CD3F0-C86D-4CF8-9E80-BBA06A8FBD2C}" destId="{3CFC5D8E-0A0C-40A2-AFC4-D042F605DF77}" srcOrd="0" destOrd="0" parTransId="{B3F555D9-48EC-4556-A011-01D378227B3B}" sibTransId="{FFBC5EB8-17EA-4C74-9D50-7679234EFDA9}"/>
    <dgm:cxn modelId="{E2913A64-3837-4E62-A2D8-21CA8EE75133}" type="presOf" srcId="{FFBC5EB8-17EA-4C74-9D50-7679234EFDA9}" destId="{9DFB4AE5-67A0-41BB-AF30-DA7BCFF6FEF3}" srcOrd="0" destOrd="0" presId="urn:microsoft.com/office/officeart/2005/8/layout/cycle2"/>
    <dgm:cxn modelId="{5AAEC578-5101-42FE-B31E-2E4C5F876E6B}" type="presOf" srcId="{E79021A8-9D63-4D9D-9E3F-9E63534DDC8A}" destId="{19A1703B-41C9-425B-BF0E-54119ADF265B}" srcOrd="0" destOrd="0" presId="urn:microsoft.com/office/officeart/2005/8/layout/cycle2"/>
    <dgm:cxn modelId="{5E0CF522-5743-4B9E-B623-2230346D8E1A}" type="presOf" srcId="{5A2F88BE-80CB-459D-B151-855FCB29DBEA}" destId="{DAA4EA2E-47EE-442A-A5F6-A3E0E4BA3123}" srcOrd="0" destOrd="0" presId="urn:microsoft.com/office/officeart/2005/8/layout/cycle2"/>
    <dgm:cxn modelId="{8461EC29-0801-4AD7-BFED-6C24E0316E6A}" type="presOf" srcId="{E79021A8-9D63-4D9D-9E3F-9E63534DDC8A}" destId="{5CF174E3-AF85-4811-AECE-EC2AD42A1DB1}" srcOrd="1" destOrd="0" presId="urn:microsoft.com/office/officeart/2005/8/layout/cycle2"/>
    <dgm:cxn modelId="{157504FB-86D6-4669-9662-1E26C87E9873}" type="presOf" srcId="{195D8D05-DC68-411D-8C45-10F80319952F}" destId="{8A2DD73D-D629-4D49-B3AE-346DD9A655B8}" srcOrd="1" destOrd="0" presId="urn:microsoft.com/office/officeart/2005/8/layout/cycle2"/>
    <dgm:cxn modelId="{BC44AACD-7A6F-4F12-9FD9-96A5669FBA34}" type="presOf" srcId="{682633A4-4073-4BA9-B614-CC3630E75AC3}" destId="{77F7C5FA-B485-4118-B720-7420314659B0}" srcOrd="0" destOrd="0" presId="urn:microsoft.com/office/officeart/2005/8/layout/cycle2"/>
    <dgm:cxn modelId="{B263500E-AC60-4308-85B6-0B0076C20BC3}" type="presOf" srcId="{FFBC5EB8-17EA-4C74-9D50-7679234EFDA9}" destId="{D27A4FD7-0ED1-4050-9007-6E3B6E98D09E}" srcOrd="1" destOrd="0" presId="urn:microsoft.com/office/officeart/2005/8/layout/cycle2"/>
    <dgm:cxn modelId="{F283801B-0D89-4A38-A5D3-7E73FEDFE37E}" srcId="{995CD3F0-C86D-4CF8-9E80-BBA06A8FBD2C}" destId="{950805ED-72CE-456A-A281-4DA16EBB9365}" srcOrd="2" destOrd="0" parTransId="{5E05D3A4-26F7-44FD-BB2E-2407EBF739C7}" sibTransId="{E79021A8-9D63-4D9D-9E3F-9E63534DDC8A}"/>
    <dgm:cxn modelId="{4F7EABCC-4195-4662-8E57-B24B42DBF67B}" srcId="{995CD3F0-C86D-4CF8-9E80-BBA06A8FBD2C}" destId="{5A2F88BE-80CB-459D-B151-855FCB29DBEA}" srcOrd="3" destOrd="0" parTransId="{06BF7D4D-B7FF-4695-A1AF-8A5567A488E4}" sibTransId="{1DBC42C0-DF11-4BB2-9A81-EC502A321134}"/>
    <dgm:cxn modelId="{FF43EC10-DA14-4D25-A580-FCEEB840637C}" type="presOf" srcId="{1DBC42C0-DF11-4BB2-9A81-EC502A321134}" destId="{28380869-09C6-400D-907B-4BDF54773A25}" srcOrd="1" destOrd="0" presId="urn:microsoft.com/office/officeart/2005/8/layout/cycle2"/>
    <dgm:cxn modelId="{827DE9DF-7527-4BBE-A9DC-14AF9BC1DDB0}" type="presOf" srcId="{D41542BD-E20F-4A3F-95EC-C32148BB473A}" destId="{966B09BD-4604-4A63-BD4F-D3AD4BF895DE}" srcOrd="0" destOrd="0" presId="urn:microsoft.com/office/officeart/2005/8/layout/cycle2"/>
    <dgm:cxn modelId="{0D11D6FF-1C9D-43FC-B60B-B962D714917C}" type="presOf" srcId="{950805ED-72CE-456A-A281-4DA16EBB9365}" destId="{10CD67E2-83B5-4564-9F9F-F276102548F5}" srcOrd="0" destOrd="0" presId="urn:microsoft.com/office/officeart/2005/8/layout/cycle2"/>
    <dgm:cxn modelId="{A430BAF3-AD49-477F-8F3C-5741FE780690}" type="presParOf" srcId="{DBC0FB4C-1726-4700-977F-E6B762600247}" destId="{15063CBE-E9C6-484A-A1F3-AF452C2B24D5}" srcOrd="0" destOrd="0" presId="urn:microsoft.com/office/officeart/2005/8/layout/cycle2"/>
    <dgm:cxn modelId="{32D0B835-4319-43D4-BCE2-16122D75E296}" type="presParOf" srcId="{DBC0FB4C-1726-4700-977F-E6B762600247}" destId="{9DFB4AE5-67A0-41BB-AF30-DA7BCFF6FEF3}" srcOrd="1" destOrd="0" presId="urn:microsoft.com/office/officeart/2005/8/layout/cycle2"/>
    <dgm:cxn modelId="{7A74E053-D7C6-4ED5-B09D-525D38F6DAB6}" type="presParOf" srcId="{9DFB4AE5-67A0-41BB-AF30-DA7BCFF6FEF3}" destId="{D27A4FD7-0ED1-4050-9007-6E3B6E98D09E}" srcOrd="0" destOrd="0" presId="urn:microsoft.com/office/officeart/2005/8/layout/cycle2"/>
    <dgm:cxn modelId="{0FD23587-8E53-4DC1-BB7D-B7A305003C7C}" type="presParOf" srcId="{DBC0FB4C-1726-4700-977F-E6B762600247}" destId="{77F7C5FA-B485-4118-B720-7420314659B0}" srcOrd="2" destOrd="0" presId="urn:microsoft.com/office/officeart/2005/8/layout/cycle2"/>
    <dgm:cxn modelId="{56C48916-7AAD-4D69-B72D-E9E3C9768513}" type="presParOf" srcId="{DBC0FB4C-1726-4700-977F-E6B762600247}" destId="{26F74387-0099-4CB3-A142-48F775B76E89}" srcOrd="3" destOrd="0" presId="urn:microsoft.com/office/officeart/2005/8/layout/cycle2"/>
    <dgm:cxn modelId="{EDE79E94-FD1A-46E8-A08B-1A1BC20F3BF4}" type="presParOf" srcId="{26F74387-0099-4CB3-A142-48F775B76E89}" destId="{8A2DD73D-D629-4D49-B3AE-346DD9A655B8}" srcOrd="0" destOrd="0" presId="urn:microsoft.com/office/officeart/2005/8/layout/cycle2"/>
    <dgm:cxn modelId="{0059559E-0922-46D4-AEB2-38A0C84F10A6}" type="presParOf" srcId="{DBC0FB4C-1726-4700-977F-E6B762600247}" destId="{10CD67E2-83B5-4564-9F9F-F276102548F5}" srcOrd="4" destOrd="0" presId="urn:microsoft.com/office/officeart/2005/8/layout/cycle2"/>
    <dgm:cxn modelId="{C3A0E405-37DD-472D-BCF1-A10ECE9CA53E}" type="presParOf" srcId="{DBC0FB4C-1726-4700-977F-E6B762600247}" destId="{19A1703B-41C9-425B-BF0E-54119ADF265B}" srcOrd="5" destOrd="0" presId="urn:microsoft.com/office/officeart/2005/8/layout/cycle2"/>
    <dgm:cxn modelId="{FE319A65-9A01-4ADB-A796-98E9EA060003}" type="presParOf" srcId="{19A1703B-41C9-425B-BF0E-54119ADF265B}" destId="{5CF174E3-AF85-4811-AECE-EC2AD42A1DB1}" srcOrd="0" destOrd="0" presId="urn:microsoft.com/office/officeart/2005/8/layout/cycle2"/>
    <dgm:cxn modelId="{6A89B7B6-FDB8-46D5-AED1-076F08A844E5}" type="presParOf" srcId="{DBC0FB4C-1726-4700-977F-E6B762600247}" destId="{DAA4EA2E-47EE-442A-A5F6-A3E0E4BA3123}" srcOrd="6" destOrd="0" presId="urn:microsoft.com/office/officeart/2005/8/layout/cycle2"/>
    <dgm:cxn modelId="{161BC0B5-9636-44AA-8E50-2456E101ED14}" type="presParOf" srcId="{DBC0FB4C-1726-4700-977F-E6B762600247}" destId="{BC00CCD4-0725-40A8-ACDB-98FF64B228C3}" srcOrd="7" destOrd="0" presId="urn:microsoft.com/office/officeart/2005/8/layout/cycle2"/>
    <dgm:cxn modelId="{6A62FC23-C926-449C-AA54-1B08518ACA52}" type="presParOf" srcId="{BC00CCD4-0725-40A8-ACDB-98FF64B228C3}" destId="{28380869-09C6-400D-907B-4BDF54773A25}" srcOrd="0" destOrd="0" presId="urn:microsoft.com/office/officeart/2005/8/layout/cycle2"/>
    <dgm:cxn modelId="{009FEE85-1A42-47B9-858E-4B7A1787351D}" type="presParOf" srcId="{DBC0FB4C-1726-4700-977F-E6B762600247}" destId="{966B09BD-4604-4A63-BD4F-D3AD4BF895DE}" srcOrd="8" destOrd="0" presId="urn:microsoft.com/office/officeart/2005/8/layout/cycle2"/>
    <dgm:cxn modelId="{841C99AE-DCD7-45E6-BEDE-ED325BB27EBC}" type="presParOf" srcId="{DBC0FB4C-1726-4700-977F-E6B762600247}" destId="{367ED7EB-6F52-44EB-85A3-5518F7107010}" srcOrd="9" destOrd="0" presId="urn:microsoft.com/office/officeart/2005/8/layout/cycle2"/>
    <dgm:cxn modelId="{126EE697-CE35-4467-8F63-32FEA67FF046}" type="presParOf" srcId="{367ED7EB-6F52-44EB-85A3-5518F7107010}" destId="{7FC4CE5E-4317-411B-ACD1-C2F8A0198C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604FC7-CCAE-46F5-B645-029992EDF30A}" type="doc">
      <dgm:prSet loTypeId="urn:microsoft.com/office/officeart/2011/layout/RadialPictureList" loCatId="officeonlin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7AF4D2-1C5D-4F6F-BF55-AAADAC59F0F1}">
      <dgm:prSet phldrT="[Текст]" custT="1"/>
      <dgm:spPr/>
      <dgm:t>
        <a:bodyPr/>
        <a:lstStyle/>
        <a:p>
          <a:endParaRPr lang="ru-RU" sz="9600" dirty="0"/>
        </a:p>
      </dgm:t>
    </dgm:pt>
    <dgm:pt modelId="{39FA4805-47CF-49FC-A827-5F84FA099983}" type="parTrans" cxnId="{FC794920-31A9-4C6A-B69F-95A89AE030B7}">
      <dgm:prSet/>
      <dgm:spPr/>
      <dgm:t>
        <a:bodyPr/>
        <a:lstStyle/>
        <a:p>
          <a:endParaRPr lang="ru-RU" sz="3600"/>
        </a:p>
      </dgm:t>
    </dgm:pt>
    <dgm:pt modelId="{C93ACC1F-FBB6-4814-94D9-22A66FD93D42}" type="sibTrans" cxnId="{FC794920-31A9-4C6A-B69F-95A89AE030B7}">
      <dgm:prSet/>
      <dgm:spPr/>
      <dgm:t>
        <a:bodyPr/>
        <a:lstStyle/>
        <a:p>
          <a:endParaRPr lang="ru-RU" sz="3600"/>
        </a:p>
      </dgm:t>
    </dgm:pt>
    <dgm:pt modelId="{4F3AF8CA-C917-4D91-B92C-0E2E575A05A7}">
      <dgm:prSet phldrT="[Текст]" custT="1"/>
      <dgm:spPr/>
      <dgm:t>
        <a:bodyPr/>
        <a:lstStyle/>
        <a:p>
          <a:r>
            <a:rPr lang="ru-RU" sz="2000" b="1" u="sng" dirty="0" smtClean="0">
              <a:effectLst/>
            </a:rPr>
            <a:t>ПЕДАГОГИ</a:t>
          </a:r>
          <a:endParaRPr lang="ru-RU" sz="2800" b="1" u="sng" dirty="0" smtClean="0">
            <a:effectLst/>
          </a:endParaRPr>
        </a:p>
        <a:p>
          <a:r>
            <a:rPr lang="ru-RU" sz="1800" dirty="0" smtClean="0"/>
            <a:t>Организация обучение педагогов по созданию использованию цифровых ресурсов в том числе и дистанционных. </a:t>
          </a:r>
        </a:p>
      </dgm:t>
    </dgm:pt>
    <dgm:pt modelId="{D3CD502A-61E2-4F2E-8235-8E567A4E00C0}" type="parTrans" cxnId="{A830B1EC-A059-4F60-9F6A-D2B9F017395B}">
      <dgm:prSet/>
      <dgm:spPr/>
      <dgm:t>
        <a:bodyPr/>
        <a:lstStyle/>
        <a:p>
          <a:endParaRPr lang="ru-RU" sz="3600"/>
        </a:p>
      </dgm:t>
    </dgm:pt>
    <dgm:pt modelId="{4355A8CA-5D07-4B13-8ECE-F459BDDC5410}" type="sibTrans" cxnId="{A830B1EC-A059-4F60-9F6A-D2B9F017395B}">
      <dgm:prSet/>
      <dgm:spPr/>
      <dgm:t>
        <a:bodyPr/>
        <a:lstStyle/>
        <a:p>
          <a:endParaRPr lang="ru-RU" sz="3600"/>
        </a:p>
      </dgm:t>
    </dgm:pt>
    <dgm:pt modelId="{613545CB-B7CD-4B7E-9F0A-7B9953040FFE}">
      <dgm:prSet phldrT="[Текст]" custT="1"/>
      <dgm:spPr/>
      <dgm:t>
        <a:bodyPr/>
        <a:lstStyle/>
        <a:p>
          <a:r>
            <a:rPr lang="ru-RU" sz="1800" b="1" u="sng" dirty="0" smtClean="0"/>
            <a:t>ОБУЧАЮЩИЕСЯ</a:t>
          </a:r>
        </a:p>
        <a:p>
          <a:r>
            <a:rPr lang="ru-RU" sz="1800" dirty="0" smtClean="0"/>
            <a:t>Изучение потребностей обучающихся в сфере ИКТ.</a:t>
          </a:r>
        </a:p>
        <a:p>
          <a:r>
            <a:rPr lang="ru-RU" sz="1800" dirty="0" smtClean="0"/>
            <a:t>Новые формы работы.</a:t>
          </a:r>
          <a:endParaRPr lang="ru-RU" sz="3200" dirty="0"/>
        </a:p>
      </dgm:t>
    </dgm:pt>
    <dgm:pt modelId="{977175D4-EE16-4EAF-A23D-81DC0B53AFAB}" type="parTrans" cxnId="{932CD0EF-447B-4C7A-A2CF-35CD609A4886}">
      <dgm:prSet/>
      <dgm:spPr/>
      <dgm:t>
        <a:bodyPr/>
        <a:lstStyle/>
        <a:p>
          <a:endParaRPr lang="ru-RU" sz="3600"/>
        </a:p>
      </dgm:t>
    </dgm:pt>
    <dgm:pt modelId="{A9B662BC-A668-4E4A-8FAA-0C3C4403561A}" type="sibTrans" cxnId="{932CD0EF-447B-4C7A-A2CF-35CD609A4886}">
      <dgm:prSet/>
      <dgm:spPr/>
      <dgm:t>
        <a:bodyPr/>
        <a:lstStyle/>
        <a:p>
          <a:endParaRPr lang="ru-RU" sz="3600"/>
        </a:p>
      </dgm:t>
    </dgm:pt>
    <dgm:pt modelId="{0CC111CA-0318-4FBA-BA52-3E095A3B6EE2}">
      <dgm:prSet phldrT="[Текст]" custT="1"/>
      <dgm:spPr/>
      <dgm:t>
        <a:bodyPr/>
        <a:lstStyle/>
        <a:p>
          <a:r>
            <a:rPr lang="ru-RU" sz="2800" b="1" u="sng" dirty="0" smtClean="0"/>
            <a:t>Родители</a:t>
          </a:r>
        </a:p>
        <a:p>
          <a:r>
            <a:rPr lang="ru-RU" sz="1800" b="0" u="none" dirty="0" smtClean="0"/>
            <a:t>Организация семинаров, практикумов, курсов.</a:t>
          </a:r>
          <a:endParaRPr lang="ru-RU" sz="1800" b="0" u="none" dirty="0"/>
        </a:p>
      </dgm:t>
    </dgm:pt>
    <dgm:pt modelId="{DBA3DC12-BFE1-4365-B73D-23BC6CE9BF80}" type="parTrans" cxnId="{2D41028A-3EBF-4195-BFBB-6173248F2BC3}">
      <dgm:prSet/>
      <dgm:spPr/>
      <dgm:t>
        <a:bodyPr/>
        <a:lstStyle/>
        <a:p>
          <a:endParaRPr lang="ru-RU" sz="3600"/>
        </a:p>
      </dgm:t>
    </dgm:pt>
    <dgm:pt modelId="{F8B1EA39-DC06-4705-AAAF-624C1778F9A6}" type="sibTrans" cxnId="{2D41028A-3EBF-4195-BFBB-6173248F2BC3}">
      <dgm:prSet/>
      <dgm:spPr/>
      <dgm:t>
        <a:bodyPr/>
        <a:lstStyle/>
        <a:p>
          <a:endParaRPr lang="ru-RU" sz="3600"/>
        </a:p>
      </dgm:t>
    </dgm:pt>
    <dgm:pt modelId="{B40754A4-A4FB-45A3-A689-9A6973EAFEF2}">
      <dgm:prSet/>
      <dgm:spPr/>
      <dgm:t>
        <a:bodyPr/>
        <a:lstStyle/>
        <a:p>
          <a:endParaRPr lang="ru-RU" dirty="0"/>
        </a:p>
      </dgm:t>
    </dgm:pt>
    <dgm:pt modelId="{0C816A6B-5C77-4091-B8A6-A47BFDDD87DF}" type="parTrans" cxnId="{A83C8896-4963-4BB1-ABFB-9A18632D13E9}">
      <dgm:prSet/>
      <dgm:spPr/>
      <dgm:t>
        <a:bodyPr/>
        <a:lstStyle/>
        <a:p>
          <a:endParaRPr lang="ru-RU"/>
        </a:p>
      </dgm:t>
    </dgm:pt>
    <dgm:pt modelId="{DCA64DA4-C63E-4258-A1DE-1FD7A93EDEAD}" type="sibTrans" cxnId="{A83C8896-4963-4BB1-ABFB-9A18632D13E9}">
      <dgm:prSet/>
      <dgm:spPr/>
      <dgm:t>
        <a:bodyPr/>
        <a:lstStyle/>
        <a:p>
          <a:endParaRPr lang="ru-RU"/>
        </a:p>
      </dgm:t>
    </dgm:pt>
    <dgm:pt modelId="{D2B17BDC-46F8-490E-B635-EF4179826CEC}">
      <dgm:prSet/>
      <dgm:spPr/>
      <dgm:t>
        <a:bodyPr/>
        <a:lstStyle/>
        <a:p>
          <a:endParaRPr lang="ru-RU" dirty="0"/>
        </a:p>
      </dgm:t>
    </dgm:pt>
    <dgm:pt modelId="{8207FDBC-DB5F-49A3-A5A2-C847E5F2F8E9}" type="parTrans" cxnId="{6857F811-4AA0-4203-84B6-B038F4312C1B}">
      <dgm:prSet/>
      <dgm:spPr/>
      <dgm:t>
        <a:bodyPr/>
        <a:lstStyle/>
        <a:p>
          <a:endParaRPr lang="ru-RU"/>
        </a:p>
      </dgm:t>
    </dgm:pt>
    <dgm:pt modelId="{BD940C75-E566-4ABA-BF84-804E621CE893}" type="sibTrans" cxnId="{6857F811-4AA0-4203-84B6-B038F4312C1B}">
      <dgm:prSet/>
      <dgm:spPr/>
      <dgm:t>
        <a:bodyPr/>
        <a:lstStyle/>
        <a:p>
          <a:endParaRPr lang="ru-RU"/>
        </a:p>
      </dgm:t>
    </dgm:pt>
    <dgm:pt modelId="{E67B382E-2B3D-4345-B724-871406243213}">
      <dgm:prSet/>
      <dgm:spPr/>
      <dgm:t>
        <a:bodyPr/>
        <a:lstStyle/>
        <a:p>
          <a:endParaRPr lang="ru-RU" dirty="0"/>
        </a:p>
      </dgm:t>
    </dgm:pt>
    <dgm:pt modelId="{CDB12818-39CB-445D-96A2-25FC543BFE32}" type="parTrans" cxnId="{49C2BD0F-A4EE-4243-B476-E33B627162C9}">
      <dgm:prSet/>
      <dgm:spPr/>
      <dgm:t>
        <a:bodyPr/>
        <a:lstStyle/>
        <a:p>
          <a:endParaRPr lang="ru-RU"/>
        </a:p>
      </dgm:t>
    </dgm:pt>
    <dgm:pt modelId="{0C3EF405-2C97-4D64-ADF9-A4892344DF98}" type="sibTrans" cxnId="{49C2BD0F-A4EE-4243-B476-E33B627162C9}">
      <dgm:prSet/>
      <dgm:spPr/>
      <dgm:t>
        <a:bodyPr/>
        <a:lstStyle/>
        <a:p>
          <a:endParaRPr lang="ru-RU"/>
        </a:p>
      </dgm:t>
    </dgm:pt>
    <dgm:pt modelId="{CDA3E27A-4981-45A9-B7B5-2A0B8E6D5C50}">
      <dgm:prSet/>
      <dgm:spPr/>
      <dgm:t>
        <a:bodyPr/>
        <a:lstStyle/>
        <a:p>
          <a:endParaRPr lang="ru-RU" dirty="0"/>
        </a:p>
      </dgm:t>
    </dgm:pt>
    <dgm:pt modelId="{B0CD1C7C-0BD7-4BA9-89B8-5846CC49D205}" type="parTrans" cxnId="{F3345ADF-90D1-4D43-B6A4-0942DFA66A44}">
      <dgm:prSet/>
      <dgm:spPr/>
      <dgm:t>
        <a:bodyPr/>
        <a:lstStyle/>
        <a:p>
          <a:endParaRPr lang="ru-RU"/>
        </a:p>
      </dgm:t>
    </dgm:pt>
    <dgm:pt modelId="{1390B408-909B-4F57-AEDA-6B90300D8DA4}" type="sibTrans" cxnId="{F3345ADF-90D1-4D43-B6A4-0942DFA66A44}">
      <dgm:prSet/>
      <dgm:spPr/>
      <dgm:t>
        <a:bodyPr/>
        <a:lstStyle/>
        <a:p>
          <a:endParaRPr lang="ru-RU"/>
        </a:p>
      </dgm:t>
    </dgm:pt>
    <dgm:pt modelId="{19D6AF88-1782-4B1E-AF10-67B0ED77709E}">
      <dgm:prSet custT="1"/>
      <dgm:spPr/>
      <dgm:t>
        <a:bodyPr/>
        <a:lstStyle/>
        <a:p>
          <a:endParaRPr lang="ru-RU" dirty="0"/>
        </a:p>
      </dgm:t>
    </dgm:pt>
    <dgm:pt modelId="{71A52296-906F-4831-B335-063AAAECBAFA}" type="parTrans" cxnId="{DA4AD1B3-74AB-44E5-8FD0-B31B22BB258F}">
      <dgm:prSet/>
      <dgm:spPr/>
      <dgm:t>
        <a:bodyPr/>
        <a:lstStyle/>
        <a:p>
          <a:endParaRPr lang="ru-RU"/>
        </a:p>
      </dgm:t>
    </dgm:pt>
    <dgm:pt modelId="{5E095E5A-41BE-474C-8020-62C50C290C81}" type="sibTrans" cxnId="{DA4AD1B3-74AB-44E5-8FD0-B31B22BB258F}">
      <dgm:prSet/>
      <dgm:spPr/>
      <dgm:t>
        <a:bodyPr/>
        <a:lstStyle/>
        <a:p>
          <a:endParaRPr lang="ru-RU"/>
        </a:p>
      </dgm:t>
    </dgm:pt>
    <dgm:pt modelId="{22AA4208-DB80-428D-8A00-A6E91953E46C}">
      <dgm:prSet custT="1"/>
      <dgm:spPr/>
      <dgm:t>
        <a:bodyPr/>
        <a:lstStyle/>
        <a:p>
          <a:endParaRPr lang="ru-RU" sz="9600" dirty="0"/>
        </a:p>
      </dgm:t>
    </dgm:pt>
    <dgm:pt modelId="{6EC10696-801F-407E-9AE5-4B13C27984EB}" type="parTrans" cxnId="{C3369E0B-3AA1-40FC-BD5D-DEC79EF1E02C}">
      <dgm:prSet/>
      <dgm:spPr/>
      <dgm:t>
        <a:bodyPr/>
        <a:lstStyle/>
        <a:p>
          <a:endParaRPr lang="ru-RU"/>
        </a:p>
      </dgm:t>
    </dgm:pt>
    <dgm:pt modelId="{47B495D4-2A47-495B-92CF-7BCC4F7FC9D5}" type="sibTrans" cxnId="{C3369E0B-3AA1-40FC-BD5D-DEC79EF1E02C}">
      <dgm:prSet/>
      <dgm:spPr/>
      <dgm:t>
        <a:bodyPr/>
        <a:lstStyle/>
        <a:p>
          <a:endParaRPr lang="ru-RU"/>
        </a:p>
      </dgm:t>
    </dgm:pt>
    <dgm:pt modelId="{6EAA016B-AA69-4424-8470-61D55954B86E}" type="pres">
      <dgm:prSet presAssocID="{5F604FC7-CCAE-46F5-B645-029992EDF30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1FAC43D-42E9-4591-A775-4F819F034E66}" type="pres">
      <dgm:prSet presAssocID="{A47AF4D2-1C5D-4F6F-BF55-AAADAC59F0F1}" presName="Parent" presStyleLbl="node1" presStyleIdx="0" presStyleCnt="2" custScaleX="112709" custScaleY="108505" custLinFactNeighborX="-22597" custLinFactNeighborY="-7952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3B8B3B88-0ADB-4237-B1F9-775F2128F2F3}" type="pres">
      <dgm:prSet presAssocID="{4F3AF8CA-C917-4D91-B92C-0E2E575A05A7}" presName="Accent" presStyleLbl="node1" presStyleIdx="1" presStyleCnt="2" custLinFactNeighborX="-14769" custLinFactNeighborY="412"/>
      <dgm:spPr/>
    </dgm:pt>
    <dgm:pt modelId="{9BF5E671-DB4F-47B0-94F7-FF975607B739}" type="pres">
      <dgm:prSet presAssocID="{4F3AF8CA-C917-4D91-B92C-0E2E575A05A7}" presName="Image1" presStyleLbl="fgImgPlace1" presStyleIdx="0" presStyleCnt="3" custScaleX="119316" custScaleY="108392" custLinFactNeighborX="-25264" custLinFactNeighborY="134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5E3BA011-C081-4FAA-8721-57F9618D3178}" type="pres">
      <dgm:prSet presAssocID="{4F3AF8CA-C917-4D91-B92C-0E2E575A05A7}" presName="Child1" presStyleLbl="revTx" presStyleIdx="0" presStyleCnt="3" custLinFactNeighborX="-5629" custLinFactNeighborY="109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39F13-52D2-4F02-9374-0E2DDC580893}" type="pres">
      <dgm:prSet presAssocID="{613545CB-B7CD-4B7E-9F0A-7B9953040FFE}" presName="Image2" presStyleCnt="0"/>
      <dgm:spPr/>
    </dgm:pt>
    <dgm:pt modelId="{72E23620-473C-48F3-B59F-532133007EBC}" type="pres">
      <dgm:prSet presAssocID="{613545CB-B7CD-4B7E-9F0A-7B9953040FFE}" presName="Image" presStyleLbl="fgImgPlace1" presStyleIdx="1" presStyleCnt="3" custScaleX="120469" custScaleY="108314" custLinFactNeighborX="-45617" custLinFactNeighborY="2166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D2F1B135-D026-44EF-85A0-CB2A2FD34032}" type="pres">
      <dgm:prSet presAssocID="{613545CB-B7CD-4B7E-9F0A-7B9953040FFE}" presName="Child2" presStyleLbl="revTx" presStyleIdx="1" presStyleCnt="3" custLinFactNeighborX="-17126" custLinFactNeighborY="200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E9722-0118-4FBC-A192-95BB67EC02DE}" type="pres">
      <dgm:prSet presAssocID="{0CC111CA-0318-4FBA-BA52-3E095A3B6EE2}" presName="Image3" presStyleCnt="0"/>
      <dgm:spPr/>
    </dgm:pt>
    <dgm:pt modelId="{C97C8EEF-D28D-412C-BE8F-F13F6FE7F325}" type="pres">
      <dgm:prSet presAssocID="{0CC111CA-0318-4FBA-BA52-3E095A3B6EE2}" presName="Image" presStyleLbl="fgImgPlace1" presStyleIdx="2" presStyleCnt="3" custLinFactNeighborX="-55615" custLinFactNeighborY="172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FF65E6F9-12E2-42AE-95CF-A261C8172741}" type="pres">
      <dgm:prSet presAssocID="{0CC111CA-0318-4FBA-BA52-3E095A3B6EE2}" presName="Child3" presStyleLbl="revTx" presStyleIdx="2" presStyleCnt="3" custLinFactNeighborX="-44184" custLinFactNeighborY="15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345ADF-90D1-4D43-B6A4-0942DFA66A44}" srcId="{5F604FC7-CCAE-46F5-B645-029992EDF30A}" destId="{CDA3E27A-4981-45A9-B7B5-2A0B8E6D5C50}" srcOrd="6" destOrd="0" parTransId="{B0CD1C7C-0BD7-4BA9-89B8-5846CC49D205}" sibTransId="{1390B408-909B-4F57-AEDA-6B90300D8DA4}"/>
    <dgm:cxn modelId="{FC794920-31A9-4C6A-B69F-95A89AE030B7}" srcId="{5F604FC7-CCAE-46F5-B645-029992EDF30A}" destId="{A47AF4D2-1C5D-4F6F-BF55-AAADAC59F0F1}" srcOrd="0" destOrd="0" parTransId="{39FA4805-47CF-49FC-A827-5F84FA099983}" sibTransId="{C93ACC1F-FBB6-4814-94D9-22A66FD93D42}"/>
    <dgm:cxn modelId="{C3369E0B-3AA1-40FC-BD5D-DEC79EF1E02C}" srcId="{5F604FC7-CCAE-46F5-B645-029992EDF30A}" destId="{22AA4208-DB80-428D-8A00-A6E91953E46C}" srcOrd="2" destOrd="0" parTransId="{6EC10696-801F-407E-9AE5-4B13C27984EB}" sibTransId="{47B495D4-2A47-495B-92CF-7BCC4F7FC9D5}"/>
    <dgm:cxn modelId="{6857F811-4AA0-4203-84B6-B038F4312C1B}" srcId="{5F604FC7-CCAE-46F5-B645-029992EDF30A}" destId="{D2B17BDC-46F8-490E-B635-EF4179826CEC}" srcOrd="4" destOrd="0" parTransId="{8207FDBC-DB5F-49A3-A5A2-C847E5F2F8E9}" sibTransId="{BD940C75-E566-4ABA-BF84-804E621CE893}"/>
    <dgm:cxn modelId="{932CD0EF-447B-4C7A-A2CF-35CD609A4886}" srcId="{A47AF4D2-1C5D-4F6F-BF55-AAADAC59F0F1}" destId="{613545CB-B7CD-4B7E-9F0A-7B9953040FFE}" srcOrd="1" destOrd="0" parTransId="{977175D4-EE16-4EAF-A23D-81DC0B53AFAB}" sibTransId="{A9B662BC-A668-4E4A-8FAA-0C3C4403561A}"/>
    <dgm:cxn modelId="{62D01C78-DC6D-4A21-8736-8DE49EECC5EF}" type="presOf" srcId="{5F604FC7-CCAE-46F5-B645-029992EDF30A}" destId="{6EAA016B-AA69-4424-8470-61D55954B86E}" srcOrd="0" destOrd="0" presId="urn:microsoft.com/office/officeart/2011/layout/RadialPictureList"/>
    <dgm:cxn modelId="{A830B1EC-A059-4F60-9F6A-D2B9F017395B}" srcId="{A47AF4D2-1C5D-4F6F-BF55-AAADAC59F0F1}" destId="{4F3AF8CA-C917-4D91-B92C-0E2E575A05A7}" srcOrd="0" destOrd="0" parTransId="{D3CD502A-61E2-4F2E-8235-8E567A4E00C0}" sibTransId="{4355A8CA-5D07-4B13-8ECE-F459BDDC5410}"/>
    <dgm:cxn modelId="{3401F1F4-0835-4360-B44E-14F32FB28FD2}" type="presOf" srcId="{613545CB-B7CD-4B7E-9F0A-7B9953040FFE}" destId="{D2F1B135-D026-44EF-85A0-CB2A2FD34032}" srcOrd="0" destOrd="0" presId="urn:microsoft.com/office/officeart/2011/layout/RadialPictureList"/>
    <dgm:cxn modelId="{84E3DB1A-1F3D-4037-8480-F8E6EB92DE3B}" type="presOf" srcId="{A47AF4D2-1C5D-4F6F-BF55-AAADAC59F0F1}" destId="{B1FAC43D-42E9-4591-A775-4F819F034E66}" srcOrd="0" destOrd="0" presId="urn:microsoft.com/office/officeart/2011/layout/RadialPictureList"/>
    <dgm:cxn modelId="{2D41028A-3EBF-4195-BFBB-6173248F2BC3}" srcId="{A47AF4D2-1C5D-4F6F-BF55-AAADAC59F0F1}" destId="{0CC111CA-0318-4FBA-BA52-3E095A3B6EE2}" srcOrd="2" destOrd="0" parTransId="{DBA3DC12-BFE1-4365-B73D-23BC6CE9BF80}" sibTransId="{F8B1EA39-DC06-4705-AAAF-624C1778F9A6}"/>
    <dgm:cxn modelId="{254E0122-91CA-4AC9-A0C0-B2CCFEA0F896}" type="presOf" srcId="{4F3AF8CA-C917-4D91-B92C-0E2E575A05A7}" destId="{5E3BA011-C081-4FAA-8721-57F9618D3178}" srcOrd="0" destOrd="0" presId="urn:microsoft.com/office/officeart/2011/layout/RadialPictureList"/>
    <dgm:cxn modelId="{6061F840-DA8A-4289-9FBE-5F9DB8820EC3}" type="presOf" srcId="{0CC111CA-0318-4FBA-BA52-3E095A3B6EE2}" destId="{FF65E6F9-12E2-42AE-95CF-A261C8172741}" srcOrd="0" destOrd="0" presId="urn:microsoft.com/office/officeart/2011/layout/RadialPictureList"/>
    <dgm:cxn modelId="{49C2BD0F-A4EE-4243-B476-E33B627162C9}" srcId="{5F604FC7-CCAE-46F5-B645-029992EDF30A}" destId="{E67B382E-2B3D-4345-B724-871406243213}" srcOrd="5" destOrd="0" parTransId="{CDB12818-39CB-445D-96A2-25FC543BFE32}" sibTransId="{0C3EF405-2C97-4D64-ADF9-A4892344DF98}"/>
    <dgm:cxn modelId="{DA4AD1B3-74AB-44E5-8FD0-B31B22BB258F}" srcId="{5F604FC7-CCAE-46F5-B645-029992EDF30A}" destId="{19D6AF88-1782-4B1E-AF10-67B0ED77709E}" srcOrd="1" destOrd="0" parTransId="{71A52296-906F-4831-B335-063AAAECBAFA}" sibTransId="{5E095E5A-41BE-474C-8020-62C50C290C81}"/>
    <dgm:cxn modelId="{A83C8896-4963-4BB1-ABFB-9A18632D13E9}" srcId="{5F604FC7-CCAE-46F5-B645-029992EDF30A}" destId="{B40754A4-A4FB-45A3-A689-9A6973EAFEF2}" srcOrd="3" destOrd="0" parTransId="{0C816A6B-5C77-4091-B8A6-A47BFDDD87DF}" sibTransId="{DCA64DA4-C63E-4258-A1DE-1FD7A93EDEAD}"/>
    <dgm:cxn modelId="{CB2D501A-7889-4037-9A43-966499ED28AF}" type="presParOf" srcId="{6EAA016B-AA69-4424-8470-61D55954B86E}" destId="{B1FAC43D-42E9-4591-A775-4F819F034E66}" srcOrd="0" destOrd="0" presId="urn:microsoft.com/office/officeart/2011/layout/RadialPictureList"/>
    <dgm:cxn modelId="{812130A1-14C3-4670-9E85-657E192B9319}" type="presParOf" srcId="{6EAA016B-AA69-4424-8470-61D55954B86E}" destId="{3B8B3B88-0ADB-4237-B1F9-775F2128F2F3}" srcOrd="1" destOrd="0" presId="urn:microsoft.com/office/officeart/2011/layout/RadialPictureList"/>
    <dgm:cxn modelId="{A386E000-24DB-472F-A4C3-287D54D27B41}" type="presParOf" srcId="{6EAA016B-AA69-4424-8470-61D55954B86E}" destId="{9BF5E671-DB4F-47B0-94F7-FF975607B739}" srcOrd="2" destOrd="0" presId="urn:microsoft.com/office/officeart/2011/layout/RadialPictureList"/>
    <dgm:cxn modelId="{9FFDDE41-027C-4640-878C-088DDC187243}" type="presParOf" srcId="{6EAA016B-AA69-4424-8470-61D55954B86E}" destId="{5E3BA011-C081-4FAA-8721-57F9618D3178}" srcOrd="3" destOrd="0" presId="urn:microsoft.com/office/officeart/2011/layout/RadialPictureList"/>
    <dgm:cxn modelId="{BD28749F-D9DA-4DD8-BC66-93C88F47DB31}" type="presParOf" srcId="{6EAA016B-AA69-4424-8470-61D55954B86E}" destId="{52B39F13-52D2-4F02-9374-0E2DDC580893}" srcOrd="4" destOrd="0" presId="urn:microsoft.com/office/officeart/2011/layout/RadialPictureList"/>
    <dgm:cxn modelId="{02AC72ED-B390-45C0-9C8C-3BB99352E64B}" type="presParOf" srcId="{52B39F13-52D2-4F02-9374-0E2DDC580893}" destId="{72E23620-473C-48F3-B59F-532133007EBC}" srcOrd="0" destOrd="0" presId="urn:microsoft.com/office/officeart/2011/layout/RadialPictureList"/>
    <dgm:cxn modelId="{E98972F7-6B7B-4EB1-9B02-B3D737908B30}" type="presParOf" srcId="{6EAA016B-AA69-4424-8470-61D55954B86E}" destId="{D2F1B135-D026-44EF-85A0-CB2A2FD34032}" srcOrd="5" destOrd="0" presId="urn:microsoft.com/office/officeart/2011/layout/RadialPictureList"/>
    <dgm:cxn modelId="{B9CE85B9-663E-4EA7-8A40-F187AE57AF9D}" type="presParOf" srcId="{6EAA016B-AA69-4424-8470-61D55954B86E}" destId="{34BE9722-0118-4FBC-A192-95BB67EC02DE}" srcOrd="6" destOrd="0" presId="urn:microsoft.com/office/officeart/2011/layout/RadialPictureList"/>
    <dgm:cxn modelId="{90A29774-9A45-45E9-A43E-CCB2749F9655}" type="presParOf" srcId="{34BE9722-0118-4FBC-A192-95BB67EC02DE}" destId="{C97C8EEF-D28D-412C-BE8F-F13F6FE7F325}" srcOrd="0" destOrd="0" presId="urn:microsoft.com/office/officeart/2011/layout/RadialPictureList"/>
    <dgm:cxn modelId="{706572D0-09C6-4281-B378-540AFF234904}" type="presParOf" srcId="{6EAA016B-AA69-4424-8470-61D55954B86E}" destId="{FF65E6F9-12E2-42AE-95CF-A261C8172741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4271"/>
          <a:ext cx="8072494" cy="5598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СЕМЕЙ, ИМЕЮЩИХ ДЕТЕЙ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4271"/>
        <a:ext cx="6331046" cy="559832"/>
      </dsp:txXfrm>
    </dsp:sp>
    <dsp:sp modelId="{68B4B962-7DF2-4BAC-AED7-2BF4E341EDC2}">
      <dsp:nvSpPr>
        <dsp:cNvPr id="0" name=""/>
        <dsp:cNvSpPr/>
      </dsp:nvSpPr>
      <dsp:spPr>
        <a:xfrm>
          <a:off x="532438" y="0"/>
          <a:ext cx="803519" cy="56837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AA42E-D5A6-4173-AF74-1DA7DA3F645C}">
      <dsp:nvSpPr>
        <dsp:cNvPr id="0" name=""/>
        <dsp:cNvSpPr/>
      </dsp:nvSpPr>
      <dsp:spPr>
        <a:xfrm>
          <a:off x="0" y="686260"/>
          <a:ext cx="8072494" cy="6710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ЦИФРОВАЯ ОБРАЗОВАТЕЛЬНАЯ СРЕДА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686260"/>
        <a:ext cx="6331046" cy="671064"/>
      </dsp:txXfrm>
    </dsp:sp>
    <dsp:sp modelId="{B52146A9-F384-41AA-AB43-7BC57F7CCB07}">
      <dsp:nvSpPr>
        <dsp:cNvPr id="0" name=""/>
        <dsp:cNvSpPr/>
      </dsp:nvSpPr>
      <dsp:spPr>
        <a:xfrm>
          <a:off x="531251" y="752305"/>
          <a:ext cx="805893" cy="5571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666F0-C3BA-41AB-AEEA-25CF7FDCDF54}">
      <dsp:nvSpPr>
        <dsp:cNvPr id="0" name=""/>
        <dsp:cNvSpPr/>
      </dsp:nvSpPr>
      <dsp:spPr>
        <a:xfrm>
          <a:off x="0" y="1493338"/>
          <a:ext cx="8072494" cy="7208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СОВРЕМЕННАЯ ШКОЛА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1493338"/>
        <a:ext cx="6331046" cy="720879"/>
      </dsp:txXfrm>
    </dsp:sp>
    <dsp:sp modelId="{8829B9D6-FCA5-4C5B-85AF-12C4F67A8B34}">
      <dsp:nvSpPr>
        <dsp:cNvPr id="0" name=""/>
        <dsp:cNvSpPr/>
      </dsp:nvSpPr>
      <dsp:spPr>
        <a:xfrm>
          <a:off x="599020" y="1592837"/>
          <a:ext cx="736937" cy="573311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0"/>
          <a:ext cx="8072494" cy="6792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0"/>
        <a:ext cx="6350768" cy="679217"/>
      </dsp:txXfrm>
    </dsp:sp>
    <dsp:sp modelId="{68B4B962-7DF2-4BAC-AED7-2BF4E341EDC2}">
      <dsp:nvSpPr>
        <dsp:cNvPr id="0" name=""/>
        <dsp:cNvSpPr/>
      </dsp:nvSpPr>
      <dsp:spPr>
        <a:xfrm>
          <a:off x="512716" y="99570"/>
          <a:ext cx="803519" cy="480075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AA42E-D5A6-4173-AF74-1DA7DA3F645C}">
      <dsp:nvSpPr>
        <dsp:cNvPr id="0" name=""/>
        <dsp:cNvSpPr/>
      </dsp:nvSpPr>
      <dsp:spPr>
        <a:xfrm>
          <a:off x="0" y="714376"/>
          <a:ext cx="8072494" cy="5668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УЧИТЕЛЬ БУДУЩЕГО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714376"/>
        <a:ext cx="6350768" cy="566811"/>
      </dsp:txXfrm>
    </dsp:sp>
    <dsp:sp modelId="{B52146A9-F384-41AA-AB43-7BC57F7CCB07}">
      <dsp:nvSpPr>
        <dsp:cNvPr id="0" name=""/>
        <dsp:cNvSpPr/>
      </dsp:nvSpPr>
      <dsp:spPr>
        <a:xfrm>
          <a:off x="511529" y="834572"/>
          <a:ext cx="805893" cy="470553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666F0-C3BA-41AB-AEEA-25CF7FDCDF54}">
      <dsp:nvSpPr>
        <dsp:cNvPr id="0" name=""/>
        <dsp:cNvSpPr/>
      </dsp:nvSpPr>
      <dsp:spPr>
        <a:xfrm>
          <a:off x="0" y="1357319"/>
          <a:ext cx="8072494" cy="6088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МОЛОДЫЕ ПРОФЕССИОНАЛЫ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1357319"/>
        <a:ext cx="6350768" cy="608887"/>
      </dsp:txXfrm>
    </dsp:sp>
    <dsp:sp modelId="{8829B9D6-FCA5-4C5B-85AF-12C4F67A8B34}">
      <dsp:nvSpPr>
        <dsp:cNvPr id="0" name=""/>
        <dsp:cNvSpPr/>
      </dsp:nvSpPr>
      <dsp:spPr>
        <a:xfrm>
          <a:off x="579298" y="1544523"/>
          <a:ext cx="736937" cy="4842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0"/>
          <a:ext cx="8072494" cy="679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НОВЫЕ ВОЗМОЖНОСТИ ДЛЯ КАЖДОГО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0"/>
        <a:ext cx="6350768" cy="679217"/>
      </dsp:txXfrm>
    </dsp:sp>
    <dsp:sp modelId="{68B4B962-7DF2-4BAC-AED7-2BF4E341EDC2}">
      <dsp:nvSpPr>
        <dsp:cNvPr id="0" name=""/>
        <dsp:cNvSpPr/>
      </dsp:nvSpPr>
      <dsp:spPr>
        <a:xfrm>
          <a:off x="512716" y="99570"/>
          <a:ext cx="803519" cy="480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4DAA42E-D5A6-4173-AF74-1DA7DA3F645C}">
      <dsp:nvSpPr>
        <dsp:cNvPr id="0" name=""/>
        <dsp:cNvSpPr/>
      </dsp:nvSpPr>
      <dsp:spPr>
        <a:xfrm>
          <a:off x="0" y="785822"/>
          <a:ext cx="8072494" cy="5668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СОЦИАЛЬНАЯ АКТИВНОСТЬ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785822"/>
        <a:ext cx="6350768" cy="566811"/>
      </dsp:txXfrm>
    </dsp:sp>
    <dsp:sp modelId="{B52146A9-F384-41AA-AB43-7BC57F7CCB07}">
      <dsp:nvSpPr>
        <dsp:cNvPr id="0" name=""/>
        <dsp:cNvSpPr/>
      </dsp:nvSpPr>
      <dsp:spPr>
        <a:xfrm>
          <a:off x="511529" y="834572"/>
          <a:ext cx="805893" cy="4705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9666F0-C3BA-41AB-AEEA-25CF7FDCDF54}">
      <dsp:nvSpPr>
        <dsp:cNvPr id="0" name=""/>
        <dsp:cNvSpPr/>
      </dsp:nvSpPr>
      <dsp:spPr>
        <a:xfrm>
          <a:off x="0" y="1460482"/>
          <a:ext cx="8072494" cy="6088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ЭКСПОРТ ОБРАЗОВАНИЯ</a:t>
          </a:r>
          <a:endParaRPr lang="ru-RU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1460482"/>
        <a:ext cx="6350768" cy="608887"/>
      </dsp:txXfrm>
    </dsp:sp>
    <dsp:sp modelId="{8829B9D6-FCA5-4C5B-85AF-12C4F67A8B34}">
      <dsp:nvSpPr>
        <dsp:cNvPr id="0" name=""/>
        <dsp:cNvSpPr/>
      </dsp:nvSpPr>
      <dsp:spPr>
        <a:xfrm>
          <a:off x="579298" y="1544523"/>
          <a:ext cx="736937" cy="4842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4271"/>
          <a:ext cx="8072494" cy="5598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СЕМЕЙ, ИМЕЮЩИХ ДЕТЕЙ</a:t>
          </a:r>
          <a:endParaRPr lang="ru-RU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4271"/>
        <a:ext cx="6331046" cy="559832"/>
      </dsp:txXfrm>
    </dsp:sp>
    <dsp:sp modelId="{68B4B962-7DF2-4BAC-AED7-2BF4E341EDC2}">
      <dsp:nvSpPr>
        <dsp:cNvPr id="0" name=""/>
        <dsp:cNvSpPr/>
      </dsp:nvSpPr>
      <dsp:spPr>
        <a:xfrm>
          <a:off x="532438" y="0"/>
          <a:ext cx="803519" cy="56837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AA42E-D5A6-4173-AF74-1DA7DA3F645C}">
      <dsp:nvSpPr>
        <dsp:cNvPr id="0" name=""/>
        <dsp:cNvSpPr/>
      </dsp:nvSpPr>
      <dsp:spPr>
        <a:xfrm>
          <a:off x="0" y="714379"/>
          <a:ext cx="8072494" cy="6710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ЦИФРОВАЯ ОБРАЗОВАТЕЛЬНАЯ СРЕДА</a:t>
          </a:r>
          <a:endParaRPr lang="ru-RU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714379"/>
        <a:ext cx="6331046" cy="671064"/>
      </dsp:txXfrm>
    </dsp:sp>
    <dsp:sp modelId="{B52146A9-F384-41AA-AB43-7BC57F7CCB07}">
      <dsp:nvSpPr>
        <dsp:cNvPr id="0" name=""/>
        <dsp:cNvSpPr/>
      </dsp:nvSpPr>
      <dsp:spPr>
        <a:xfrm>
          <a:off x="531251" y="752305"/>
          <a:ext cx="805893" cy="5571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666F0-C3BA-41AB-AEEA-25CF7FDCDF54}">
      <dsp:nvSpPr>
        <dsp:cNvPr id="0" name=""/>
        <dsp:cNvSpPr/>
      </dsp:nvSpPr>
      <dsp:spPr>
        <a:xfrm>
          <a:off x="0" y="1493338"/>
          <a:ext cx="8072494" cy="7208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СОВРЕМЕННАЯ ШКОЛА</a:t>
          </a:r>
          <a:endParaRPr lang="ru-RU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41447" y="1493338"/>
        <a:ext cx="6331046" cy="720879"/>
      </dsp:txXfrm>
    </dsp:sp>
    <dsp:sp modelId="{8829B9D6-FCA5-4C5B-85AF-12C4F67A8B34}">
      <dsp:nvSpPr>
        <dsp:cNvPr id="0" name=""/>
        <dsp:cNvSpPr/>
      </dsp:nvSpPr>
      <dsp:spPr>
        <a:xfrm>
          <a:off x="599020" y="1592837"/>
          <a:ext cx="736937" cy="573311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0"/>
          <a:ext cx="8072494" cy="67921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sz="2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0"/>
        <a:ext cx="6350768" cy="679217"/>
      </dsp:txXfrm>
    </dsp:sp>
    <dsp:sp modelId="{68B4B962-7DF2-4BAC-AED7-2BF4E341EDC2}">
      <dsp:nvSpPr>
        <dsp:cNvPr id="0" name=""/>
        <dsp:cNvSpPr/>
      </dsp:nvSpPr>
      <dsp:spPr>
        <a:xfrm>
          <a:off x="512716" y="99570"/>
          <a:ext cx="803519" cy="480075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AA42E-D5A6-4173-AF74-1DA7DA3F645C}">
      <dsp:nvSpPr>
        <dsp:cNvPr id="0" name=""/>
        <dsp:cNvSpPr/>
      </dsp:nvSpPr>
      <dsp:spPr>
        <a:xfrm>
          <a:off x="0" y="714376"/>
          <a:ext cx="8072494" cy="5668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УЧИТЕЛЬ БУДУЩЕГО</a:t>
          </a:r>
          <a:endParaRPr lang="ru-RU" sz="2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714376"/>
        <a:ext cx="6350768" cy="566811"/>
      </dsp:txXfrm>
    </dsp:sp>
    <dsp:sp modelId="{B52146A9-F384-41AA-AB43-7BC57F7CCB07}">
      <dsp:nvSpPr>
        <dsp:cNvPr id="0" name=""/>
        <dsp:cNvSpPr/>
      </dsp:nvSpPr>
      <dsp:spPr>
        <a:xfrm>
          <a:off x="511529" y="834572"/>
          <a:ext cx="805893" cy="470553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666F0-C3BA-41AB-AEEA-25CF7FDCDF54}">
      <dsp:nvSpPr>
        <dsp:cNvPr id="0" name=""/>
        <dsp:cNvSpPr/>
      </dsp:nvSpPr>
      <dsp:spPr>
        <a:xfrm>
          <a:off x="0" y="1357319"/>
          <a:ext cx="8072494" cy="6088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МОЛОДЫЕ ПРОФЕССИОНАЛЫ</a:t>
          </a:r>
          <a:endParaRPr lang="ru-RU" sz="2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1725" y="1357319"/>
        <a:ext cx="6350768" cy="608887"/>
      </dsp:txXfrm>
    </dsp:sp>
    <dsp:sp modelId="{8829B9D6-FCA5-4C5B-85AF-12C4F67A8B34}">
      <dsp:nvSpPr>
        <dsp:cNvPr id="0" name=""/>
        <dsp:cNvSpPr/>
      </dsp:nvSpPr>
      <dsp:spPr>
        <a:xfrm>
          <a:off x="579298" y="1544523"/>
          <a:ext cx="736937" cy="4842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3E90B7-04FC-48F6-B2C0-00D970A322C0}">
      <dsp:nvSpPr>
        <dsp:cNvPr id="0" name=""/>
        <dsp:cNvSpPr/>
      </dsp:nvSpPr>
      <dsp:spPr>
        <a:xfrm>
          <a:off x="0" y="0"/>
          <a:ext cx="8072494" cy="13122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УСПЕХ КАЖДОГО РЕБЁНКА</a:t>
          </a:r>
          <a:endParaRPr lang="ru-RU" sz="4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1669" y="0"/>
        <a:ext cx="6250824" cy="1312298"/>
      </dsp:txXfrm>
    </dsp:sp>
    <dsp:sp modelId="{68B4B962-7DF2-4BAC-AED7-2BF4E341EDC2}">
      <dsp:nvSpPr>
        <dsp:cNvPr id="0" name=""/>
        <dsp:cNvSpPr/>
      </dsp:nvSpPr>
      <dsp:spPr>
        <a:xfrm>
          <a:off x="612659" y="192378"/>
          <a:ext cx="803519" cy="927542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063CBE-E9C6-484A-A1F3-AF452C2B24D5}">
      <dsp:nvSpPr>
        <dsp:cNvPr id="0" name=""/>
        <dsp:cNvSpPr/>
      </dsp:nvSpPr>
      <dsp:spPr>
        <a:xfrm>
          <a:off x="2662675" y="0"/>
          <a:ext cx="3171482" cy="18918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СОЦИАЛЬНЫЕ И ВОЛОНТЕРСКИЕ ПРАКТИКИ</a:t>
          </a:r>
          <a:endParaRPr lang="ru-RU" sz="2400" b="1" kern="1200" dirty="0"/>
        </a:p>
      </dsp:txBody>
      <dsp:txXfrm>
        <a:off x="2662675" y="0"/>
        <a:ext cx="3171482" cy="1891897"/>
      </dsp:txXfrm>
    </dsp:sp>
    <dsp:sp modelId="{9DFB4AE5-67A0-41BB-AF30-DA7BCFF6FEF3}">
      <dsp:nvSpPr>
        <dsp:cNvPr id="0" name=""/>
        <dsp:cNvSpPr/>
      </dsp:nvSpPr>
      <dsp:spPr>
        <a:xfrm rot="1951211">
          <a:off x="5415436" y="1468874"/>
          <a:ext cx="307832" cy="63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951211">
        <a:off x="5415436" y="1468874"/>
        <a:ext cx="307832" cy="638515"/>
      </dsp:txXfrm>
    </dsp:sp>
    <dsp:sp modelId="{77F7C5FA-B485-4118-B720-7420314659B0}">
      <dsp:nvSpPr>
        <dsp:cNvPr id="0" name=""/>
        <dsp:cNvSpPr/>
      </dsp:nvSpPr>
      <dsp:spPr>
        <a:xfrm>
          <a:off x="5316020" y="1694691"/>
          <a:ext cx="3180923" cy="1891897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ОНЛАЙН-ОБРАЗОВАНИЕ</a:t>
          </a:r>
          <a:endParaRPr lang="ru-RU" sz="2400" b="1" kern="1200" dirty="0"/>
        </a:p>
      </dsp:txBody>
      <dsp:txXfrm>
        <a:off x="5316020" y="1694691"/>
        <a:ext cx="3180923" cy="1891897"/>
      </dsp:txXfrm>
    </dsp:sp>
    <dsp:sp modelId="{26F74387-0099-4CB3-A142-48F775B76E89}">
      <dsp:nvSpPr>
        <dsp:cNvPr id="0" name=""/>
        <dsp:cNvSpPr/>
      </dsp:nvSpPr>
      <dsp:spPr>
        <a:xfrm rot="5649139">
          <a:off x="6608648" y="3635909"/>
          <a:ext cx="404801" cy="63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5649139">
        <a:off x="6608648" y="3635909"/>
        <a:ext cx="404801" cy="638515"/>
      </dsp:txXfrm>
    </dsp:sp>
    <dsp:sp modelId="{10CD67E2-83B5-4564-9F9F-F276102548F5}">
      <dsp:nvSpPr>
        <dsp:cNvPr id="0" name=""/>
        <dsp:cNvSpPr/>
      </dsp:nvSpPr>
      <dsp:spPr>
        <a:xfrm>
          <a:off x="4930943" y="4346779"/>
          <a:ext cx="3566000" cy="1891897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ИССЛЕДОВАНИЯ И ПРОЕКТЫ</a:t>
          </a:r>
          <a:endParaRPr lang="ru-RU" sz="2400" b="1" kern="1200" dirty="0"/>
        </a:p>
      </dsp:txBody>
      <dsp:txXfrm>
        <a:off x="4930943" y="4346779"/>
        <a:ext cx="3566000" cy="1891897"/>
      </dsp:txXfrm>
    </dsp:sp>
    <dsp:sp modelId="{19A1703B-41C9-425B-BF0E-54119ADF265B}">
      <dsp:nvSpPr>
        <dsp:cNvPr id="0" name=""/>
        <dsp:cNvSpPr/>
      </dsp:nvSpPr>
      <dsp:spPr>
        <a:xfrm rot="10778671">
          <a:off x="4313044" y="4987011"/>
          <a:ext cx="436740" cy="63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778671">
        <a:off x="4313044" y="4987011"/>
        <a:ext cx="436740" cy="638515"/>
      </dsp:txXfrm>
    </dsp:sp>
    <dsp:sp modelId="{DAA4EA2E-47EE-442A-A5F6-A3E0E4BA3123}">
      <dsp:nvSpPr>
        <dsp:cNvPr id="0" name=""/>
        <dsp:cNvSpPr/>
      </dsp:nvSpPr>
      <dsp:spPr>
        <a:xfrm>
          <a:off x="1472681" y="4371125"/>
          <a:ext cx="2634410" cy="1891897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КОНКУРСЫ</a:t>
          </a:r>
          <a:endParaRPr lang="ru-RU" sz="2400" b="1" kern="1200" dirty="0">
            <a:solidFill>
              <a:schemeClr val="accent3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72681" y="4371125"/>
        <a:ext cx="2634410" cy="1891897"/>
      </dsp:txXfrm>
    </dsp:sp>
    <dsp:sp modelId="{BC00CCD4-0725-40A8-ACDB-98FF64B228C3}">
      <dsp:nvSpPr>
        <dsp:cNvPr id="0" name=""/>
        <dsp:cNvSpPr/>
      </dsp:nvSpPr>
      <dsp:spPr>
        <a:xfrm rot="14592414">
          <a:off x="1941097" y="3750720"/>
          <a:ext cx="438047" cy="63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4592414">
        <a:off x="1941097" y="3750720"/>
        <a:ext cx="438047" cy="638515"/>
      </dsp:txXfrm>
    </dsp:sp>
    <dsp:sp modelId="{966B09BD-4604-4A63-BD4F-D3AD4BF895DE}">
      <dsp:nvSpPr>
        <dsp:cNvPr id="0" name=""/>
        <dsp:cNvSpPr/>
      </dsp:nvSpPr>
      <dsp:spPr>
        <a:xfrm>
          <a:off x="0" y="1842033"/>
          <a:ext cx="3025466" cy="189189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ОБРАЗОВА-ТЕЛЬНЫЕ ПРОГРАММЫ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42033"/>
        <a:ext cx="3025466" cy="1891897"/>
      </dsp:txXfrm>
    </dsp:sp>
    <dsp:sp modelId="{367ED7EB-6F52-44EB-85A3-5518F7107010}">
      <dsp:nvSpPr>
        <dsp:cNvPr id="0" name=""/>
        <dsp:cNvSpPr/>
      </dsp:nvSpPr>
      <dsp:spPr>
        <a:xfrm rot="19562773">
          <a:off x="2650520" y="1561773"/>
          <a:ext cx="418330" cy="63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9562773">
        <a:off x="2650520" y="1561773"/>
        <a:ext cx="418330" cy="63851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FAC43D-42E9-4591-A775-4F819F034E66}">
      <dsp:nvSpPr>
        <dsp:cNvPr id="0" name=""/>
        <dsp:cNvSpPr/>
      </dsp:nvSpPr>
      <dsp:spPr>
        <a:xfrm>
          <a:off x="765821" y="1512175"/>
          <a:ext cx="3816362" cy="36741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600" kern="1200" dirty="0"/>
        </a:p>
      </dsp:txBody>
      <dsp:txXfrm>
        <a:off x="765821" y="1512175"/>
        <a:ext cx="3816362" cy="3674195"/>
      </dsp:txXfrm>
    </dsp:sp>
    <dsp:sp modelId="{3B8B3B88-0ADB-4237-B1F9-775F2128F2F3}">
      <dsp:nvSpPr>
        <dsp:cNvPr id="0" name=""/>
        <dsp:cNvSpPr/>
      </dsp:nvSpPr>
      <dsp:spPr>
        <a:xfrm>
          <a:off x="-1008084" y="72035"/>
          <a:ext cx="6825680" cy="711535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F5E671-DB4F-47B0-94F7-FF975607B739}">
      <dsp:nvSpPr>
        <dsp:cNvPr id="0" name=""/>
        <dsp:cNvSpPr/>
      </dsp:nvSpPr>
      <dsp:spPr>
        <a:xfrm>
          <a:off x="4392481" y="810269"/>
          <a:ext cx="2164283" cy="19666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3BA011-C081-4FAA-8721-57F9618D3178}">
      <dsp:nvSpPr>
        <dsp:cNvPr id="0" name=""/>
        <dsp:cNvSpPr/>
      </dsp:nvSpPr>
      <dsp:spPr>
        <a:xfrm>
          <a:off x="6840758" y="864095"/>
          <a:ext cx="2427987" cy="175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2000" b="1" u="sng" kern="1200" dirty="0" smtClean="0">
              <a:effectLst/>
            </a:rPr>
            <a:t>ПЕДАГОГИ</a:t>
          </a:r>
          <a:endParaRPr lang="ru-RU" sz="2800" b="1" u="sng" kern="1200" dirty="0" smtClean="0">
            <a:effectLst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800" kern="1200" dirty="0" smtClean="0"/>
            <a:t>Организация обучение педагогов по созданию использованию цифровых ресурсов в том числе и дистанционных. </a:t>
          </a:r>
        </a:p>
      </dsp:txBody>
      <dsp:txXfrm>
        <a:off x="6840758" y="864095"/>
        <a:ext cx="2427987" cy="1756070"/>
      </dsp:txXfrm>
    </dsp:sp>
    <dsp:sp modelId="{72E23620-473C-48F3-B59F-532133007EBC}">
      <dsp:nvSpPr>
        <dsp:cNvPr id="0" name=""/>
        <dsp:cNvSpPr/>
      </dsp:nvSpPr>
      <dsp:spPr>
        <a:xfrm>
          <a:off x="4713920" y="3024342"/>
          <a:ext cx="2185198" cy="196526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F1B135-D026-44EF-85A0-CB2A2FD34032}">
      <dsp:nvSpPr>
        <dsp:cNvPr id="0" name=""/>
        <dsp:cNvSpPr/>
      </dsp:nvSpPr>
      <dsp:spPr>
        <a:xfrm>
          <a:off x="7272810" y="3083891"/>
          <a:ext cx="2427987" cy="175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800" b="1" u="sng" kern="1200" dirty="0" smtClean="0"/>
            <a:t>ОБУЧАЮЩИЕСЯ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800" kern="1200" dirty="0" smtClean="0"/>
            <a:t>Изучение потребностей обучающихся в сфере ИКТ.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800" kern="1200" dirty="0" smtClean="0"/>
            <a:t>Новые формы работы.</a:t>
          </a:r>
          <a:endParaRPr lang="ru-RU" sz="3200" kern="1200" dirty="0"/>
        </a:p>
      </dsp:txBody>
      <dsp:txXfrm>
        <a:off x="7272810" y="3083891"/>
        <a:ext cx="2427987" cy="1756070"/>
      </dsp:txXfrm>
    </dsp:sp>
    <dsp:sp modelId="{C97C8EEF-D28D-412C-BE8F-F13F6FE7F325}">
      <dsp:nvSpPr>
        <dsp:cNvPr id="0" name=""/>
        <dsp:cNvSpPr/>
      </dsp:nvSpPr>
      <dsp:spPr>
        <a:xfrm>
          <a:off x="4017129" y="5112563"/>
          <a:ext cx="1813909" cy="181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F65E6F9-12E2-42AE-95CF-A261C8172741}">
      <dsp:nvSpPr>
        <dsp:cNvPr id="0" name=""/>
        <dsp:cNvSpPr/>
      </dsp:nvSpPr>
      <dsp:spPr>
        <a:xfrm>
          <a:off x="5904647" y="5112576"/>
          <a:ext cx="2427987" cy="1756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2800" b="1" u="sng" kern="1200" dirty="0" smtClean="0"/>
            <a:t>Родители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800" b="0" u="none" kern="1200" dirty="0" smtClean="0"/>
            <a:t>Организация семинаров, практикумов, курсов.</a:t>
          </a:r>
          <a:endParaRPr lang="ru-RU" sz="1800" b="0" u="none" kern="1200" dirty="0"/>
        </a:p>
      </dsp:txBody>
      <dsp:txXfrm>
        <a:off x="5904647" y="5112576"/>
        <a:ext cx="2427987" cy="1756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05886-9ABF-478F-8791-6500936FC4C1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71640-AB2E-4B89-8A4B-52D7616B80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9B616-6381-46F9-847B-2BEFA629379E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Развитие цифровой среды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59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99FDB-D138-4DB3-B231-BF0CA0379848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5794-EEDA-40CD-92BF-A546A4C2A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microsoft.com/office/2007/relationships/hdphoto" Target="../media/hdphoto1.wdp"/><Relationship Id="rId4" Type="http://schemas.openxmlformats.org/officeDocument/2006/relationships/diagramData" Target="../diagrams/data8.xml"/><Relationship Id="rId9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0"/>
            <a:ext cx="10572824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428604"/>
            <a:ext cx="8643998" cy="59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908720"/>
            <a:ext cx="8286808" cy="1752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8000" b="1" dirty="0" smtClean="0">
                <a:solidFill>
                  <a:srgbClr val="008000"/>
                </a:solidFill>
                <a:latin typeface="Bookman Old Style" pitchFamily="18" charset="0"/>
              </a:rPr>
              <a:t>ОТ УСПЕХА </a:t>
            </a:r>
          </a:p>
          <a:p>
            <a:pPr lvl="0" algn="ctr">
              <a:defRPr/>
            </a:pPr>
            <a:r>
              <a:rPr lang="ru-RU" sz="8000" b="1" dirty="0" smtClean="0">
                <a:solidFill>
                  <a:srgbClr val="008000"/>
                </a:solidFill>
                <a:latin typeface="Bookman Old Style" pitchFamily="18" charset="0"/>
              </a:rPr>
              <a:t>ВО ДВОРЦЕ </a:t>
            </a:r>
          </a:p>
          <a:p>
            <a:pPr lvl="0" algn="ctr">
              <a:defRPr/>
            </a:pPr>
            <a:r>
              <a:rPr lang="ru-RU" sz="8000" b="1" dirty="0" smtClean="0">
                <a:solidFill>
                  <a:srgbClr val="008000"/>
                </a:solidFill>
                <a:latin typeface="Bookman Old Style" pitchFamily="18" charset="0"/>
              </a:rPr>
              <a:t>К УСПЕХУ </a:t>
            </a:r>
          </a:p>
          <a:p>
            <a:pPr lvl="0" algn="ctr">
              <a:defRPr/>
            </a:pPr>
            <a:r>
              <a:rPr lang="ru-RU" sz="8000" b="1" dirty="0" smtClean="0">
                <a:solidFill>
                  <a:srgbClr val="008000"/>
                </a:solidFill>
                <a:latin typeface="Bookman Old Style" pitchFamily="18" charset="0"/>
              </a:rPr>
              <a:t>В ЖИЗНИ</a:t>
            </a:r>
            <a:endParaRPr kumimoji="0" lang="ru-RU" sz="8000" b="1" u="none" strike="noStrike" kern="1200" cap="none" spc="10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39552" y="2060848"/>
          <a:ext cx="8072494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428604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</a:rPr>
              <a:t>егиональные</a:t>
            </a:r>
            <a:r>
              <a:rPr lang="ru-RU" sz="3600" b="1" dirty="0">
                <a:solidFill>
                  <a:srgbClr val="002060"/>
                </a:solidFill>
              </a:rPr>
              <a:t> </a:t>
            </a:r>
            <a:r>
              <a:rPr lang="ru-RU" sz="3600" b="1" dirty="0" smtClean="0">
                <a:solidFill>
                  <a:srgbClr val="002060"/>
                </a:solidFill>
              </a:rPr>
              <a:t>проекты национального</a:t>
            </a:r>
            <a:r>
              <a:rPr lang="ru-RU" sz="3600" b="1" dirty="0">
                <a:solidFill>
                  <a:srgbClr val="002060"/>
                </a:solidFill>
              </a:rPr>
              <a:t> проекта «Образование»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14282" y="428604"/>
            <a:ext cx="8643998" cy="59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659540"/>
            <a:ext cx="69347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Утверждена  распоряжением  </a:t>
            </a:r>
          </a:p>
          <a:p>
            <a:r>
              <a:rPr lang="ru-RU" sz="3200" dirty="0" smtClean="0"/>
              <a:t>Правительства Российской Федерации</a:t>
            </a:r>
          </a:p>
          <a:p>
            <a:r>
              <a:rPr lang="ru-RU" sz="3200" dirty="0" smtClean="0"/>
              <a:t> от 4 сентября 2014 г. 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836712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</a:rPr>
              <a:t>К О Н Ц Е П Ц И Я РАЗВИТИЯ  ДОПОЛНИТЕЛЬНОГО ОБРАЗОВАНИЯ ДЕТЕЙ</a:t>
            </a:r>
            <a:endParaRPr lang="ru-RU" sz="4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14282" y="428604"/>
            <a:ext cx="8643998" cy="59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4509120"/>
            <a:ext cx="69347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Утверждена  распоряжением  </a:t>
            </a:r>
          </a:p>
          <a:p>
            <a:r>
              <a:rPr lang="ru-RU" sz="3200" dirty="0" smtClean="0"/>
              <a:t>Правительства Российской Федерации</a:t>
            </a:r>
          </a:p>
          <a:p>
            <a:r>
              <a:rPr lang="ru-RU" sz="3200" dirty="0" smtClean="0"/>
              <a:t> от 29 мая 2015г. 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836712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</a:rPr>
              <a:t>СТРАТЕГИЯ РАЗВИТИЯ  ВОСПИТАНИЯ В РОССИЙСКОЙ ФЕДЕРАЦИИ НА ПЕРИОД ДО 2025 ГОДА</a:t>
            </a:r>
            <a:endParaRPr lang="ru-RU" sz="4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 l="7433" r="6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404664"/>
            <a:ext cx="8643998" cy="59532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im0-tub-ru.yandex.net/i?id=74627e0263b12a27171b543cd81d8d18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CEF"/>
              </a:clrFrom>
              <a:clrTo>
                <a:srgbClr val="EEEC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1124744"/>
            <a:ext cx="777159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 l="7433" r="6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404664"/>
            <a:ext cx="8643998" cy="59532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im0-tub-ru.yandex.net/i?id=74627e0263b12a27171b543cd81d8d18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CEF"/>
              </a:clrFrom>
              <a:clrTo>
                <a:srgbClr val="EEECEF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683568" y="1124744"/>
            <a:ext cx="7771594" cy="42484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67621" y="1052736"/>
            <a:ext cx="7320337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dirty="0" smtClean="0"/>
              <a:t>ПЕРСОНАЛЬНОЕ ОБРАЗОВАНИЕ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 l="7433" r="6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404664"/>
            <a:ext cx="8643998" cy="59532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im0-tub-ru.yandex.net/i?id=74627e0263b12a27171b543cd81d8d18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CEF"/>
              </a:clrFrom>
              <a:clrTo>
                <a:srgbClr val="EEECEF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683568" y="1124744"/>
            <a:ext cx="7771594" cy="42484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2132856"/>
            <a:ext cx="7200800" cy="120032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личностный рост ребёнка, развитие его способностей, дарований, талантов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7621" y="1052736"/>
            <a:ext cx="7320337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dirty="0" smtClean="0"/>
              <a:t>ПЕРСОНАЛЬНОЕ ОБРАЗОВАНИЕ </a:t>
            </a:r>
            <a:endParaRPr lang="ru-RU" sz="4000" b="1" dirty="0"/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539552" y="2060848"/>
            <a:ext cx="648072" cy="1152128"/>
          </a:xfrm>
          <a:prstGeom prst="right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3501008"/>
            <a:ext cx="7200800" cy="107721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профессиональное и жизненное самоопределение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4725144"/>
            <a:ext cx="7200800" cy="144655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3E1B59"/>
                </a:solidFill>
              </a:rPr>
              <a:t> </a:t>
            </a:r>
            <a:r>
              <a:rPr lang="ru-RU" sz="3200" b="1" dirty="0" smtClean="0">
                <a:solidFill>
                  <a:srgbClr val="3E1B59"/>
                </a:solidFill>
              </a:rPr>
              <a:t>уровень развития </a:t>
            </a:r>
            <a:r>
              <a:rPr lang="ru-RU" sz="2800" b="1" dirty="0" smtClean="0">
                <a:solidFill>
                  <a:srgbClr val="3E1B59"/>
                </a:solidFill>
              </a:rPr>
              <a:t>(физического, психического, интеллектуального, творческого).</a:t>
            </a:r>
            <a:endParaRPr lang="ru-RU" sz="2800" b="1" dirty="0">
              <a:solidFill>
                <a:srgbClr val="3E1B59"/>
              </a:solidFill>
            </a:endParaRPr>
          </a:p>
        </p:txBody>
      </p:sp>
      <p:sp>
        <p:nvSpPr>
          <p:cNvPr id="12" name="Выноска со стрелкой вправо 11"/>
          <p:cNvSpPr/>
          <p:nvPr/>
        </p:nvSpPr>
        <p:spPr>
          <a:xfrm>
            <a:off x="539552" y="3356992"/>
            <a:ext cx="648072" cy="1152128"/>
          </a:xfrm>
          <a:prstGeom prst="right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539552" y="4653136"/>
            <a:ext cx="648072" cy="1512168"/>
          </a:xfrm>
          <a:prstGeom prst="right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mg3.badfon.ru/original/2144x1608/3/3d/krasochno-prazdno-voda-zele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404664"/>
            <a:ext cx="8136904" cy="5976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411760" y="1124744"/>
            <a:ext cx="5112568" cy="83099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самореализация</a:t>
            </a:r>
            <a:endParaRPr lang="ru-RU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636912"/>
            <a:ext cx="5112568" cy="83099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саморазвитие</a:t>
            </a:r>
            <a:endParaRPr lang="ru-RU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4221088"/>
            <a:ext cx="5112568" cy="830997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самоопределение</a:t>
            </a:r>
            <a:endParaRPr lang="ru-RU" sz="4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9836" y="2204864"/>
            <a:ext cx="8478796" cy="230832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МИССИЯ</a:t>
            </a:r>
          </a:p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ДВОРЦА ТВОРЧЕСТВА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404664"/>
            <a:ext cx="8208912" cy="61206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323528" y="332656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 descr="https://img11.postila.ru/resize?w=660&amp;src=%2Fdata%2F4f%2F75%2Fac%2Faf%2F4f75acaf77b3987e54a128898d576d85ce1067f1bfc73fde7fe53301b14bc43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492896"/>
            <a:ext cx="2398068" cy="2398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ПРОЕКТЫ</a:t>
            </a:r>
          </a:p>
          <a:p>
            <a:pPr algn="ctr">
              <a:buFontTx/>
              <a:buChar char="-"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ТАКТИКА ДОСТИЖЕНИЯ ЦЕЛИ ПРОГРАММЫ </a:t>
            </a:r>
          </a:p>
          <a:p>
            <a:pPr algn="ctr">
              <a:buFontTx/>
              <a:buChar char="-"/>
            </a:pP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РАЗВИТИЯ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2976" y="2500306"/>
            <a:ext cx="7560840" cy="14675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85852" y="1857364"/>
            <a:ext cx="7632848" cy="1800200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27208" y="206084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«Современная развивающая образовательная среда – ресурс качественного доп.образования»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852" y="285728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22078" y="28572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«Открытое дополнительное образование как ресурс развития </a:t>
            </a:r>
          </a:p>
          <a:p>
            <a:r>
              <a:rPr lang="ru-RU" sz="3000" b="1" dirty="0" smtClean="0">
                <a:solidFill>
                  <a:schemeClr val="bg1"/>
                </a:solidFill>
              </a:rPr>
              <a:t>учащихся Дворца творчества»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57290" y="3786190"/>
            <a:ext cx="7488832" cy="1008112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4077072"/>
            <a:ext cx="46798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«Педагог будущего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57290" y="5000636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14480" y="521495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«Развитие добровольчества и наставничества»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5576" y="692696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55576" y="2492896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7584" y="4077072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23" name="Овал 22"/>
          <p:cNvSpPr/>
          <p:nvPr/>
        </p:nvSpPr>
        <p:spPr>
          <a:xfrm>
            <a:off x="899592" y="5517232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0"/>
            <a:ext cx="10572824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428604"/>
            <a:ext cx="8643998" cy="59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ДТДМ (белый фон) логотип копия - копия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-27384"/>
            <a:ext cx="3736415" cy="379090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57158" y="4000504"/>
            <a:ext cx="8286808" cy="1752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</a:rPr>
              <a:t>ПРОГРАММА    РАЗВИТИЯ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ДВОРЦА ТВОРЧЕСТВА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ДЕТЕЙ И МОЛОДЁЖИ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2020-2024 </a:t>
            </a:r>
            <a:r>
              <a:rPr lang="ru-RU" sz="3600" b="1" spc="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гг</a:t>
            </a:r>
            <a:endParaRPr kumimoji="0" lang="ru-RU" sz="3600" b="1" i="0" u="none" strike="noStrike" kern="1200" cap="none" spc="10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852" y="285728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22078" y="28572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«Открытое дополнительное образование как ресурс развития </a:t>
            </a:r>
          </a:p>
          <a:p>
            <a:r>
              <a:rPr lang="ru-RU" sz="3000" b="1" dirty="0" smtClean="0">
                <a:solidFill>
                  <a:schemeClr val="bg1"/>
                </a:solidFill>
              </a:rPr>
              <a:t>учащихся Дворца творчества»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5576" y="692696"/>
            <a:ext cx="648072" cy="64807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2976" y="1928802"/>
            <a:ext cx="4429611" cy="10772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ресурсы</a:t>
            </a:r>
          </a:p>
          <a:p>
            <a:pPr algn="ctr"/>
            <a:r>
              <a:rPr lang="ru-RU" sz="3200" b="1" dirty="0" smtClean="0"/>
              <a:t>учреждений-партнеров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000364" y="3214686"/>
            <a:ext cx="5786478" cy="10772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ресурсы интернета и </a:t>
            </a:r>
          </a:p>
          <a:p>
            <a:pPr algn="ctr"/>
            <a:r>
              <a:rPr lang="ru-RU" sz="3200" b="1" dirty="0" smtClean="0"/>
              <a:t>возможности </a:t>
            </a:r>
            <a:r>
              <a:rPr lang="ru-RU" sz="3200" b="1" dirty="0" err="1" smtClean="0"/>
              <a:t>мессенджеров</a:t>
            </a:r>
            <a:endParaRPr lang="ru-RU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85786" y="4500570"/>
            <a:ext cx="7714548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  интегрированные проекты и программы</a:t>
            </a:r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00364" y="5429264"/>
            <a:ext cx="5054782" cy="10772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  современные технологии </a:t>
            </a:r>
          </a:p>
          <a:p>
            <a:r>
              <a:rPr lang="ru-RU" sz="3200" b="1" dirty="0" smtClean="0"/>
              <a:t>и технические средства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14414" y="500042"/>
            <a:ext cx="7632848" cy="1800200"/>
          </a:xfrm>
          <a:prstGeom prst="roundRect">
            <a:avLst/>
          </a:prstGeom>
          <a:ln w="28575">
            <a:solidFill>
              <a:srgbClr val="3E1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12960" y="571480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«Современная развивающая образовательная среда – ресурс качественного доп.образования»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09218" y="785794"/>
            <a:ext cx="648072" cy="648072"/>
          </a:xfrm>
          <a:prstGeom prst="ellipse">
            <a:avLst/>
          </a:prstGeom>
          <a:ln w="28575">
            <a:solidFill>
              <a:srgbClr val="3E1B59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20" y="3000372"/>
            <a:ext cx="4714908" cy="156966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предметно-развивающая</a:t>
            </a:r>
          </a:p>
          <a:p>
            <a:pPr algn="ctr"/>
            <a:r>
              <a:rPr lang="ru-RU" sz="3200" b="1" dirty="0" smtClean="0"/>
              <a:t> среда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72034" y="3000372"/>
            <a:ext cx="3786246" cy="10772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цифровая</a:t>
            </a:r>
          </a:p>
          <a:p>
            <a:pPr algn="ctr"/>
            <a:r>
              <a:rPr lang="ru-RU" sz="3200" b="1" dirty="0" smtClean="0"/>
              <a:t> среда</a:t>
            </a:r>
            <a:endParaRPr lang="ru-RU" sz="3200" b="1" dirty="0"/>
          </a:p>
        </p:txBody>
      </p:sp>
      <p:sp>
        <p:nvSpPr>
          <p:cNvPr id="26" name="Стрелка вниз 25"/>
          <p:cNvSpPr/>
          <p:nvPr/>
        </p:nvSpPr>
        <p:spPr>
          <a:xfrm>
            <a:off x="3000364" y="2357430"/>
            <a:ext cx="500066" cy="57150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6715140" y="2357430"/>
            <a:ext cx="500066" cy="57150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44556" y="754891"/>
            <a:ext cx="7488832" cy="1008112"/>
          </a:xfrm>
          <a:prstGeom prst="roundRect">
            <a:avLst/>
          </a:prstGeom>
          <a:ln w="28575">
            <a:solidFill>
              <a:srgbClr val="3E1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928670"/>
            <a:ext cx="48481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«Педагог </a:t>
            </a:r>
            <a:r>
              <a:rPr lang="ru-RU" sz="3000" b="1" dirty="0" smtClean="0">
                <a:solidFill>
                  <a:schemeClr val="bg1"/>
                </a:solidFill>
              </a:rPr>
              <a:t>будущего»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14348" y="857232"/>
            <a:ext cx="648072" cy="648072"/>
          </a:xfrm>
          <a:prstGeom prst="ellipse">
            <a:avLst/>
          </a:prstGeom>
          <a:ln w="28575">
            <a:solidFill>
              <a:srgbClr val="3E1B59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5852" y="3000372"/>
            <a:ext cx="6715172" cy="255454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создание </a:t>
            </a:r>
            <a:r>
              <a:rPr lang="ru-RU" sz="3200" b="1" dirty="0" smtClean="0"/>
              <a:t>новой модели  эффективной системы непрерывного профессионального развития педагогов Дворца творчества детей и </a:t>
            </a:r>
            <a:r>
              <a:rPr lang="ru-RU" sz="3200" b="1" dirty="0" smtClean="0"/>
              <a:t>молодёжи  </a:t>
            </a:r>
            <a:endParaRPr lang="ru-RU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28860" y="2143116"/>
            <a:ext cx="4714908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Цель проекта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42976" y="571480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28728" y="714356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«Развитие добровольчества и наставничества»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42910" y="785794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4546" y="2143116"/>
            <a:ext cx="4714908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Цели проекта:</a:t>
            </a:r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00034" y="2857496"/>
            <a:ext cx="8143932" cy="206210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- формирования </a:t>
            </a:r>
            <a:r>
              <a:rPr lang="ru-RU" sz="3200" b="1" dirty="0" smtClean="0"/>
              <a:t>эффективной системы поддержки, самоопределения и профессиональной ориентации обучающихся</a:t>
            </a:r>
            <a:endParaRPr lang="ru-RU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00034" y="5072074"/>
            <a:ext cx="8143932" cy="156966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-  повышение </a:t>
            </a:r>
            <a:r>
              <a:rPr lang="ru-RU" sz="3200" b="1" dirty="0" smtClean="0"/>
              <a:t>социальной активности и вовлеченности в социально-значимую деятельность обучающихся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6116" y="3071810"/>
            <a:ext cx="3500462" cy="2928958"/>
          </a:xfrm>
          <a:prstGeom prst="rect">
            <a:avLst/>
          </a:prstGeom>
          <a:solidFill>
            <a:srgbClr val="6D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sun9-3.userapi.com/c824410/v824410241/9177f/iyEzly96pL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rcRect l="14649" r="7714" b="28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285728"/>
            <a:ext cx="8568952" cy="6264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332656"/>
            <a:ext cx="6228184" cy="61206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2656"/>
            <a:ext cx="6228184" cy="6120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3568" y="332656"/>
            <a:ext cx="6228184" cy="61206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85852" y="1857364"/>
            <a:ext cx="7632848" cy="1800200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27208" y="206084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«Современная развивающая образовательная среда – ресурс качественного доп.образования»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852" y="285728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22078" y="28572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«Открытое дополнительное образование как ресурс развития </a:t>
            </a:r>
          </a:p>
          <a:p>
            <a:r>
              <a:rPr lang="ru-RU" sz="3000" b="1" dirty="0" smtClean="0">
                <a:solidFill>
                  <a:schemeClr val="bg1"/>
                </a:solidFill>
              </a:rPr>
              <a:t>учащихся Дворца творчества»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57290" y="3786190"/>
            <a:ext cx="7488832" cy="1008112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4077072"/>
            <a:ext cx="46798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«Педагог будущего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57290" y="5000636"/>
            <a:ext cx="7560840" cy="1467544"/>
          </a:xfrm>
          <a:prstGeom prst="roundRect">
            <a:avLst/>
          </a:prstGeom>
          <a:ln w="28575">
            <a:solidFill>
              <a:srgbClr val="3E1B5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14480" y="521495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</a:rPr>
              <a:t>Проект «Развитие добровольчества и наставничества»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5576" y="692696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206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55576" y="2492896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7584" y="4077072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23" name="Овал 22"/>
          <p:cNvSpPr/>
          <p:nvPr/>
        </p:nvSpPr>
        <p:spPr>
          <a:xfrm>
            <a:off x="899592" y="5517232"/>
            <a:ext cx="648072" cy="64807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3E1B5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0"/>
            <a:ext cx="10572824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428604"/>
            <a:ext cx="8643998" cy="5857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7643866" cy="1752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Arial Black" pitchFamily="34" charset="0"/>
              </a:rPr>
              <a:t>ПРОГРАММА РАЗВИТИЯ – ЭТО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Arial Black" pitchFamily="34" charset="0"/>
              </a:rPr>
              <a:t>НЕ ДОКУМЕНТ,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Arial Black" pitchFamily="34" charset="0"/>
              </a:rPr>
              <a:t> А САМА ЖИЗНЬ, 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Arial Black" pitchFamily="34" charset="0"/>
              </a:rPr>
              <a:t>ИНТЕРЕСНАЯ И  РАЗНООБРАЗНАЯ </a:t>
            </a:r>
            <a:endParaRPr lang="ru-RU" sz="4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hizliresim.com/kXQ31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611560" y="1052736"/>
            <a:ext cx="7643866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ПРЕЗЕНТАЦИЯ ПРОЕКТОВ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720" y="1771256"/>
            <a:ext cx="7407375" cy="17145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«Открытое дополнительное образование как ресурс развития учащихся 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</a:b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Дворца творчества детей и молодёжи»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56" y="4286256"/>
            <a:ext cx="5353091" cy="23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4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11" y="446850"/>
            <a:ext cx="6447501" cy="41454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314" y="5326864"/>
            <a:ext cx="7853728" cy="1263993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accent2">
                  <a:lumMod val="50000"/>
                </a:schemeClr>
              </a:buClr>
              <a:buSzPct val="120000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Мы формируем открытое пространство, которое включит в себя всех заинтересованных субъектов: родителей, представителей вузов, государственные и негосударственные учреждения города, специалистов предприятий и организаций и др., делаем имидж Дворца более привлекательным и современным, отвечающим всем новым тенденциям!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66900" y="1301258"/>
            <a:ext cx="4760243" cy="5607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 каких направлениях мы работаем?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8911" y="915090"/>
            <a:ext cx="7035624" cy="507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Повышение качества и обеспечение общедоступ­ности дополнительного образования. 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076768" y="3330333"/>
            <a:ext cx="3975733" cy="1458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>
                  <a:lumMod val="50000"/>
                </a:schemeClr>
              </a:buClr>
              <a:buSzPct val="120000"/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Внедряем новый ресурс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«Онлайн-Дворец»,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который поможет собрать на одной платформе все самые разнообразные способы обучения и дистанционного взаимодействия между всеми участниками образовательного процесса. </a:t>
            </a:r>
            <a:endParaRPr lang="ru-RU" sz="20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154956" y="1946843"/>
            <a:ext cx="4199936" cy="1261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>
                  <a:lumMod val="50000"/>
                </a:schemeClr>
              </a:buClr>
              <a:buSzPct val="120000"/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Мы создаем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«Бренд Дворца»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- единую форму контента, способную привлечь внимание, и обособить наши публикации среди информационного потока. 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SzPct val="120000"/>
              <a:buNone/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Clr>
                <a:schemeClr val="accent2">
                  <a:lumMod val="50000"/>
                </a:schemeClr>
              </a:buClr>
              <a:buSzPct val="120000"/>
              <a:buNone/>
            </a:pP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208" y="4233265"/>
            <a:ext cx="1929650" cy="804729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702931" y="3490546"/>
            <a:ext cx="1373835" cy="328934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702931" y="2281437"/>
            <a:ext cx="1452023" cy="566538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111" y="1804371"/>
            <a:ext cx="1616314" cy="2186513"/>
          </a:xfrm>
          <a:prstGeom prst="rect">
            <a:avLst/>
          </a:prstGeom>
          <a:ln w="19050">
            <a:noFill/>
            <a:tailEnd type="triangle"/>
          </a:ln>
        </p:spPr>
      </p:pic>
      <p:cxnSp>
        <p:nvCxnSpPr>
          <p:cNvPr id="7" name="Соединительная линия уступом 6"/>
          <p:cNvCxnSpPr/>
          <p:nvPr/>
        </p:nvCxnSpPr>
        <p:spPr>
          <a:xfrm rot="5400000">
            <a:off x="1173776" y="3844437"/>
            <a:ext cx="448407" cy="303333"/>
          </a:xfrm>
          <a:prstGeom prst="bent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5400000">
            <a:off x="1514249" y="3945292"/>
            <a:ext cx="415920" cy="134115"/>
          </a:xfrm>
          <a:prstGeom prst="bent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16200000" flipH="1">
            <a:off x="2166886" y="3901639"/>
            <a:ext cx="413784" cy="249467"/>
          </a:xfrm>
          <a:prstGeom prst="bent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1881682" y="3971498"/>
            <a:ext cx="431096" cy="92435"/>
          </a:xfrm>
          <a:prstGeom prst="bent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35856" y="5280372"/>
            <a:ext cx="6916643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210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619" y="406255"/>
            <a:ext cx="6374584" cy="903548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«Успех </a:t>
            </a:r>
            <a:r>
              <a:rPr lang="ru-RU" sz="2800" b="1" dirty="0">
                <a:solidFill>
                  <a:srgbClr val="C00000"/>
                </a:solidFill>
              </a:rPr>
              <a:t>не измеряется тем, чего ты достиг в жизни.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Он </a:t>
            </a:r>
            <a:r>
              <a:rPr lang="ru-RU" sz="2800" b="1" dirty="0">
                <a:solidFill>
                  <a:srgbClr val="C00000"/>
                </a:solidFill>
              </a:rPr>
              <a:t>измеряется в том, на что ты вдохновил других</a:t>
            </a:r>
            <a:r>
              <a:rPr lang="ru-RU" sz="2800" b="1" dirty="0" smtClean="0">
                <a:solidFill>
                  <a:srgbClr val="C00000"/>
                </a:solidFill>
              </a:rPr>
              <a:t>.»</a:t>
            </a:r>
            <a:r>
              <a:rPr lang="ru-RU" sz="2800" b="1" dirty="0"/>
              <a:t> 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807620" y="1389881"/>
            <a:ext cx="1885950" cy="175169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Мы собираем команду</a:t>
            </a:r>
            <a:r>
              <a:rPr lang="ru-RU" sz="1600" dirty="0">
                <a:solidFill>
                  <a:srgbClr val="C00000"/>
                </a:solidFill>
              </a:rPr>
              <a:t>, готовую регулярно публиковать информацию о жизни Дворца, и генерировать идеи для расширения аудитории и сетевого </a:t>
            </a:r>
            <a:r>
              <a:rPr lang="ru-RU" sz="1600" dirty="0" smtClean="0">
                <a:solidFill>
                  <a:srgbClr val="C00000"/>
                </a:solidFill>
              </a:rPr>
              <a:t>взаимодействия</a:t>
            </a:r>
            <a:r>
              <a:rPr lang="ru-RU" sz="16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29312" y="3388071"/>
            <a:ext cx="3940206" cy="530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«Контент – король». </a:t>
            </a:r>
            <a:r>
              <a:rPr lang="ru-RU" sz="2000" dirty="0" smtClean="0">
                <a:solidFill>
                  <a:srgbClr val="002060"/>
                </a:solidFill>
              </a:rPr>
              <a:t>Билл Гейтс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89851" y="1389881"/>
            <a:ext cx="3317769" cy="1751692"/>
          </a:xfrm>
          <a:prstGeom prst="rect">
            <a:avLst/>
          </a:prstGeom>
          <a:solidFill>
            <a:srgbClr val="FF7C80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Постоянное освещение жизни Дворца позволит открыться для всех окружающих, улучшит взаимодействие с родителями и школами, откроет новые перспективы сотрудничества и коллабораций, привлечет большее количество учеников, а так же спонсоров и возможностей!</a:t>
            </a:r>
          </a:p>
        </p:txBody>
      </p:sp>
      <p:pic>
        <p:nvPicPr>
          <p:cNvPr id="12" name="Рисунок 1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2476" y="1351026"/>
            <a:ext cx="2112512" cy="251001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78619" y="4935379"/>
            <a:ext cx="141446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Разработать единую форму публикаций на всех площадках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36515" y="3963439"/>
            <a:ext cx="3716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Как это сделать?</a:t>
            </a:r>
            <a:r>
              <a:rPr lang="ru-RU" sz="3200" dirty="0">
                <a:solidFill>
                  <a:srgbClr val="00B0F0"/>
                </a:solidFill>
              </a:rPr>
              <a:t/>
            </a:r>
            <a:br>
              <a:rPr lang="ru-RU" sz="3200" dirty="0">
                <a:solidFill>
                  <a:srgbClr val="00B0F0"/>
                </a:solidFill>
              </a:rPr>
            </a:b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94769" y="5473987"/>
            <a:ext cx="20926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Регулярно собирать новости от отделов и публиковать их на всех площадках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34096" y="5473988"/>
            <a:ext cx="18735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Создать современный, красивый и удобный дизайн на всех аккаунтах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77982" y="4981379"/>
            <a:ext cx="19502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Постоянно находить самые разные инфоповоды, актуальные для самой разной аудитории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535907" y="4550325"/>
            <a:ext cx="1461118" cy="53070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997024" y="4550324"/>
            <a:ext cx="520148" cy="86210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174834" y="4550324"/>
            <a:ext cx="394685" cy="86210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084489" y="4550325"/>
            <a:ext cx="1311968" cy="62753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04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 l="7433" r="6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whale-island-10612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684" y="0"/>
            <a:ext cx="9174684" cy="6835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Соединительная линия уступом 45"/>
          <p:cNvCxnSpPr/>
          <p:nvPr/>
        </p:nvCxnSpPr>
        <p:spPr>
          <a:xfrm>
            <a:off x="1007462" y="3946369"/>
            <a:ext cx="1285268" cy="982491"/>
          </a:xfrm>
          <a:prstGeom prst="bentConnector3">
            <a:avLst>
              <a:gd name="adj1" fmla="val 78347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 flipV="1">
            <a:off x="1182419" y="2453914"/>
            <a:ext cx="1110311" cy="1326286"/>
          </a:xfrm>
          <a:prstGeom prst="bentConnector3">
            <a:avLst>
              <a:gd name="adj1" fmla="val 76058"/>
            </a:avLst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2" y="335716"/>
            <a:ext cx="8707033" cy="1320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«</a:t>
            </a:r>
            <a:r>
              <a:rPr lang="ru-RU" sz="3200" b="1" dirty="0">
                <a:solidFill>
                  <a:srgbClr val="00B050"/>
                </a:solidFill>
              </a:rPr>
              <a:t>Дворец-онлайн</a:t>
            </a:r>
            <a:r>
              <a:rPr lang="ru-RU" sz="3200" b="1" dirty="0" smtClean="0">
                <a:solidFill>
                  <a:srgbClr val="00B050"/>
                </a:solidFill>
              </a:rPr>
              <a:t>» - надежное подспорье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в образовательном процессе.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182" y="1506142"/>
            <a:ext cx="8033147" cy="59736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Эта площадка разработана специально для беспрерывного обучения, и для возможности творческого и образовательного сотрудничества, как среди учащихся, так и среди педагогов. 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4167" y="3433634"/>
            <a:ext cx="1518047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Основные показатели: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2730" y="2600787"/>
            <a:ext cx="3744284" cy="954107"/>
          </a:xfrm>
          <a:prstGeom prst="rect">
            <a:avLst/>
          </a:prstGeom>
          <a:solidFill>
            <a:srgbClr val="FF8585"/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Весь </a:t>
            </a:r>
            <a:r>
              <a:rPr lang="ru-RU" sz="1400" dirty="0">
                <a:solidFill>
                  <a:srgbClr val="002060"/>
                </a:solidFill>
              </a:rPr>
              <a:t>функционал </a:t>
            </a:r>
            <a:r>
              <a:rPr lang="en-US" sz="1400" dirty="0">
                <a:solidFill>
                  <a:srgbClr val="002060"/>
                </a:solidFill>
              </a:rPr>
              <a:t>ZOOM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en-US" sz="1400" dirty="0">
                <a:solidFill>
                  <a:srgbClr val="002060"/>
                </a:solidFill>
              </a:rPr>
              <a:t>GOOGLE</a:t>
            </a:r>
            <a:r>
              <a:rPr lang="ru-RU" sz="1400" dirty="0">
                <a:solidFill>
                  <a:srgbClr val="002060"/>
                </a:solidFill>
              </a:rPr>
              <a:t> Диск, </a:t>
            </a:r>
            <a:r>
              <a:rPr lang="en-US" sz="1400" dirty="0" err="1">
                <a:solidFill>
                  <a:srgbClr val="002060"/>
                </a:solidFill>
              </a:rPr>
              <a:t>LearningApps</a:t>
            </a:r>
            <a:r>
              <a:rPr lang="ru-RU" sz="1400" dirty="0">
                <a:solidFill>
                  <a:srgbClr val="002060"/>
                </a:solidFill>
              </a:rPr>
              <a:t> и других </a:t>
            </a:r>
            <a:r>
              <a:rPr lang="ru-RU" sz="1400" dirty="0" smtClean="0">
                <a:solidFill>
                  <a:srgbClr val="002060"/>
                </a:solidFill>
              </a:rPr>
              <a:t>образовательных ресурсов </a:t>
            </a:r>
            <a:r>
              <a:rPr lang="ru-RU" sz="1400" dirty="0">
                <a:solidFill>
                  <a:srgbClr val="002060"/>
                </a:solidFill>
              </a:rPr>
              <a:t>расположен в личном кабинете учащихся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2730" y="3862964"/>
            <a:ext cx="374428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Возможность </a:t>
            </a:r>
            <a:r>
              <a:rPr lang="ru-RU" sz="1400" dirty="0">
                <a:solidFill>
                  <a:srgbClr val="002060"/>
                </a:solidFill>
              </a:rPr>
              <a:t>отслеживать активность ребенка, и качество выполнения заданий. Мониторинг качества занятий и заданий. Возможность формирования общей статистики.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92730" y="5038912"/>
            <a:ext cx="3744284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1400" dirty="0">
                <a:solidFill>
                  <a:srgbClr val="002060"/>
                </a:solidFill>
              </a:rPr>
              <a:t>дистанционных мастер-классов и занятий со специалистами из других городов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02060"/>
                </a:solidFill>
              </a:rPr>
              <a:t>совместных проектов, конкурсов, игр и т.д.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4166" y="5903885"/>
            <a:ext cx="8275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Наша цель внедрить ресурс в образовательный процесс и максимально расширить его функционал!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92730" y="2296033"/>
            <a:ext cx="1228311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Целостность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2730" y="3551989"/>
            <a:ext cx="1228311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Контроль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92730" y="4727937"/>
            <a:ext cx="1228311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Открытость</a:t>
            </a:r>
            <a:r>
              <a:rPr lang="ru-RU" sz="1400" b="1" dirty="0" smtClean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4" name="Соединительная линия уступом 13"/>
          <p:cNvCxnSpPr>
            <a:endCxn id="10" idx="1"/>
          </p:cNvCxnSpPr>
          <p:nvPr/>
        </p:nvCxnSpPr>
        <p:spPr>
          <a:xfrm flipV="1">
            <a:off x="1922212" y="3736655"/>
            <a:ext cx="370518" cy="126273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991" y="3230861"/>
            <a:ext cx="2662538" cy="19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105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127" y="2612967"/>
            <a:ext cx="740664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Сделаем имидж Дворца современным, интересным и уникальным!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57" y="5909480"/>
            <a:ext cx="6729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РУКОВОДИТЕЛЬ ПРОЕКТА: ГУТНЫК  ЯНА  АЛЕКСАНДРОВНА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09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llion-wallpapers.ru/wallpapers/3/0/328726037130559/mar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0"/>
            <a:ext cx="10572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76672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«Открытое дополнительное образование как ресурс развития учащихся Дворца творчества детей и молодёжи»</a:t>
            </a:r>
          </a:p>
        </p:txBody>
      </p:sp>
      <p:pic>
        <p:nvPicPr>
          <p:cNvPr id="5122" name="Picture 2" descr="К чему снятся пластиковые окна. Сонник: к чему снится окно. Сонник Нины  Гришин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60848"/>
            <a:ext cx="6552728" cy="4106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486" y="3178281"/>
            <a:ext cx="1977242" cy="18010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Создав новые программы для одарённых детей </a:t>
            </a:r>
          </a:p>
          <a:p>
            <a:pPr algn="ctr"/>
            <a:r>
              <a:rPr lang="ru-RU" dirty="0" smtClean="0"/>
              <a:t>и </a:t>
            </a:r>
          </a:p>
          <a:p>
            <a:pPr algn="ctr"/>
            <a:r>
              <a:rPr lang="ru-RU" dirty="0" smtClean="0"/>
              <a:t>детей - инвалидов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8140" y="1735691"/>
            <a:ext cx="2169684" cy="134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Освоив новые для </a:t>
            </a:r>
          </a:p>
          <a:p>
            <a:pPr algn="ctr"/>
            <a:r>
              <a:rPr lang="ru-RU" dirty="0" smtClean="0"/>
              <a:t>современных  детей  интересные технологии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89820" y="1742662"/>
            <a:ext cx="2346676" cy="1494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Создав сетевые открытые сетевые сообщества с классными педагогами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16727"/>
            <a:ext cx="1691680" cy="309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06858" y="-171400"/>
            <a:ext cx="8874300" cy="1255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откроемся навстречу новому</a:t>
            </a:r>
            <a:endParaRPr lang="ru-RU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1735690"/>
            <a:ext cx="2520280" cy="2304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Разработав совместные сетевые проекты, конкурсы, игры для учащихся коллективов различных направленностей дополнительного образования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4508594"/>
            <a:ext cx="2376264" cy="20167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счет привлечение новых партнеров</a:t>
            </a:r>
          </a:p>
          <a:p>
            <a:pPr algn="ctr"/>
            <a:r>
              <a:rPr lang="ru-RU" dirty="0" smtClean="0"/>
              <a:t> к</a:t>
            </a:r>
          </a:p>
          <a:p>
            <a:pPr algn="ctr"/>
            <a:r>
              <a:rPr lang="ru-RU" dirty="0" smtClean="0"/>
              <a:t> реализации программ </a:t>
            </a:r>
          </a:p>
          <a:p>
            <a:pPr algn="ctr"/>
            <a:r>
              <a:rPr lang="ru-RU" dirty="0" smtClean="0"/>
              <a:t>онлайн-обучение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4508594"/>
            <a:ext cx="2376264" cy="19447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Организовав совместные творческие дела детей и родителей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-597586" y="1714991"/>
            <a:ext cx="2184088" cy="5222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612249" y="1020979"/>
            <a:ext cx="721035" cy="49461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3923785">
            <a:off x="6898920" y="1016640"/>
            <a:ext cx="884764" cy="47265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697405" y="2480767"/>
            <a:ext cx="3359035" cy="56661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1529052" y="2480767"/>
            <a:ext cx="3359035" cy="56661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1630358" y="1033942"/>
            <a:ext cx="906623" cy="36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51" r="38216" b="10301"/>
          <a:stretch/>
        </p:blipFill>
        <p:spPr bwMode="auto">
          <a:xfrm>
            <a:off x="181236" y="5085184"/>
            <a:ext cx="154239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16632"/>
            <a:ext cx="80648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«Ничто так не постоянно как перемены»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3" y="4581128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подстраивать образовательную программу</a:t>
            </a:r>
          </a:p>
          <a:p>
            <a:r>
              <a:rPr lang="ru-RU" dirty="0" smtClean="0"/>
              <a:t> под запросы детей;</a:t>
            </a:r>
          </a:p>
          <a:p>
            <a:r>
              <a:rPr lang="ru-RU" dirty="0" smtClean="0"/>
              <a:t>- обучаться;</a:t>
            </a:r>
          </a:p>
          <a:p>
            <a:r>
              <a:rPr lang="ru-RU" dirty="0" smtClean="0"/>
              <a:t> - делать образование привлекательным для всех;</a:t>
            </a:r>
          </a:p>
          <a:p>
            <a:r>
              <a:rPr lang="ru-RU" dirty="0" smtClean="0"/>
              <a:t> - использовать ресурсы, которые находятся вне Дворца.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7" y="4581128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моя программа по которой я обучаю уже… лет;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традиции сложившиеся в моем коллективе;</a:t>
            </a:r>
          </a:p>
          <a:p>
            <a:pPr>
              <a:buFontTx/>
              <a:buChar char="-"/>
            </a:pPr>
            <a:r>
              <a:rPr lang="ru-RU" dirty="0" smtClean="0"/>
              <a:t> испытывать сложности с набором детей ( для тех кто испытывает).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836712"/>
            <a:ext cx="74217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  хотите быть современными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или стоять на месте?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Почему мы должны говорить «Да» чаще — Сайт для душ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20888"/>
            <a:ext cx="2592288" cy="148168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87624" y="4005064"/>
            <a:ext cx="15349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Я</a:t>
            </a:r>
            <a:r>
              <a:rPr lang="ru-RU" sz="3200" dirty="0" smtClean="0"/>
              <a:t> готов:</a:t>
            </a:r>
          </a:p>
          <a:p>
            <a:endParaRPr lang="ru-RU" dirty="0"/>
          </a:p>
        </p:txBody>
      </p:sp>
      <p:pic>
        <p:nvPicPr>
          <p:cNvPr id="16388" name="Picture 4" descr="Как отказать клиенту в обслуживании, услуге или скидке (примеры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420888"/>
            <a:ext cx="2880320" cy="14401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652120" y="3933056"/>
            <a:ext cx="3262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Меня</a:t>
            </a:r>
            <a:r>
              <a:rPr lang="ru-RU" sz="3200" dirty="0" smtClean="0"/>
              <a:t> устраивает:</a:t>
            </a:r>
          </a:p>
          <a:p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1331640" y="1988840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308304" y="184482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«чтобы быть востребованным  нужно делать то,  что не делает никто, 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или делать так, </a:t>
            </a:r>
          </a:p>
          <a:p>
            <a:pPr algn="ctr"/>
            <a:r>
              <a:rPr lang="ru-RU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как никто не делает»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714620"/>
            <a:ext cx="85716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Если тебе близка эта мысль, и ты готов реализовать </a:t>
            </a:r>
          </a:p>
          <a:p>
            <a:pPr algn="ctr"/>
            <a:r>
              <a:rPr lang="ru-RU" dirty="0" smtClean="0"/>
              <a:t>себя в создании   открытого образовательного пространства,</a:t>
            </a:r>
          </a:p>
          <a:p>
            <a:pPr algn="ctr"/>
            <a:r>
              <a:rPr lang="ru-RU" dirty="0" smtClean="0"/>
              <a:t>улучшая тем самым  качество образования, </a:t>
            </a:r>
          </a:p>
          <a:p>
            <a:pPr algn="ctr"/>
            <a:r>
              <a:rPr lang="ru-RU" dirty="0" smtClean="0"/>
              <a:t> помогая дополнительному образованию в стенах Дворца быть   современным и</a:t>
            </a:r>
          </a:p>
          <a:p>
            <a:pPr algn="ctr"/>
            <a:r>
              <a:rPr lang="ru-RU" dirty="0" smtClean="0"/>
              <a:t> востребованным у детей , молодежи и жителей   города и области,</a:t>
            </a:r>
          </a:p>
          <a:p>
            <a:pPr algn="ctr"/>
            <a:r>
              <a:rPr lang="ru-RU" dirty="0" smtClean="0"/>
              <a:t>БУДЕМ РАДЫ ТЕБЕ В КОМАНДЕ ПРОЕКТА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47863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«Открытое дополнительное образование как ресурс развития учащихся Дворца творчества детей и молодёжи»</a:t>
            </a:r>
            <a:endParaRPr lang="ru-RU" dirty="0"/>
          </a:p>
        </p:txBody>
      </p:sp>
      <p:pic>
        <p:nvPicPr>
          <p:cNvPr id="6" name="Picture 6" descr="Международный день объятий - дарим друг другу тепло сердец | Снова Праздник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14818"/>
            <a:ext cx="2232248" cy="1674186"/>
          </a:xfrm>
          <a:prstGeom prst="rect">
            <a:avLst/>
          </a:prstGeom>
          <a:noFill/>
        </p:spPr>
      </p:pic>
      <p:pic>
        <p:nvPicPr>
          <p:cNvPr id="7" name="Picture 4" descr="https://i.mycdn.me/image?id=813020609094&amp;t=35&amp;plc=WEB&amp;tkn=*QvzU0R_S8hDKbnKOB6XI-2NO5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760" y="4286256"/>
            <a:ext cx="2365240" cy="1556792"/>
          </a:xfrm>
          <a:prstGeom prst="rect">
            <a:avLst/>
          </a:prstGeom>
          <a:noFill/>
        </p:spPr>
      </p:pic>
      <p:sp>
        <p:nvSpPr>
          <p:cNvPr id="8" name="TextBox 2"/>
          <p:cNvSpPr txBox="1"/>
          <p:nvPr/>
        </p:nvSpPr>
        <p:spPr>
          <a:xfrm>
            <a:off x="285720" y="6000768"/>
            <a:ext cx="8640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/>
              <a:t>РУКОВОДИТЕЛИ ПРОЕКТА:</a:t>
            </a:r>
          </a:p>
          <a:p>
            <a:pPr algn="ctr"/>
            <a:r>
              <a:rPr lang="ru-RU" sz="2000" b="1" dirty="0" smtClean="0"/>
              <a:t> ЛЯХОВСКАЯ НАДЕЖДА ВАСИЛЬЕВНА</a:t>
            </a:r>
            <a:r>
              <a:rPr lang="ru-RU" sz="2000" b="1" smtClean="0"/>
              <a:t>,  МАРЧЕНКО </a:t>
            </a:r>
            <a:r>
              <a:rPr lang="ru-RU" sz="2000" b="1" dirty="0" smtClean="0"/>
              <a:t>МАРИЯ ВЛАДИМИРОВНА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071546"/>
            <a:ext cx="8229600" cy="25574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/>
              <a:t> </a:t>
            </a:r>
            <a:r>
              <a:rPr lang="ru-RU" sz="5300" i="1" dirty="0" smtClean="0"/>
              <a:t>Проект </a:t>
            </a:r>
            <a:br>
              <a:rPr lang="ru-RU" sz="5300" i="1" dirty="0" smtClean="0"/>
            </a:br>
            <a:r>
              <a:rPr lang="ru-RU" sz="5300" i="1" dirty="0" smtClean="0"/>
              <a:t>«Развитие предметно-развивающей среды»</a:t>
            </a:r>
            <a:r>
              <a:rPr lang="ru-RU" sz="5300" dirty="0" smtClean="0"/>
              <a:t/>
            </a:r>
            <a:br>
              <a:rPr lang="ru-RU" sz="5300" dirty="0" smtClean="0"/>
            </a:br>
            <a:endParaRPr lang="ru-RU" sz="5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57224" y="642918"/>
            <a:ext cx="146367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30astr-mdou122.caduk.ru/images/deti-2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000504"/>
            <a:ext cx="7086600" cy="22574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6286520"/>
            <a:ext cx="770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РУКОВОДИТЕЛЬ ПРОЕКТА:  МИТЧЕНКО  ГАЛИНА  АЛЕКСАНДРОВНА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1714488"/>
            <a:ext cx="6686568" cy="47091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a_BosaNova" pitchFamily="82" charset="-52"/>
              </a:rPr>
              <a:t>«НЕТ ТАКОЙ СТОРОНЫ ВОСПИТАНИЯ, НА КОТОРУЮ ОБСТАНОВКА НЕ ОКАЗЫВАЛА БЫ ВЛИЯНИЕ, НЕТ СПОСОБНОСТИ, КОТОРАЯ НЕ НАХОДИЛАСЬ БЫ В ПРЯМОЙ ЗАВИСИМОСТИ ОТ НЕПОСРЕДСТВЕННО ОКРУЖАЮЩЕГО РЕБЁНКА КОНКРЕТНОГО МИРА. </a:t>
            </a:r>
          </a:p>
          <a:p>
            <a:pPr>
              <a:buNone/>
            </a:pPr>
            <a:r>
              <a:rPr lang="ru-RU" dirty="0" smtClean="0">
                <a:latin typeface="a_BosaNova" pitchFamily="82" charset="-52"/>
              </a:rPr>
              <a:t>ТОТ, КОМУ УДАСТСЯ СОЗДАТЬ ТАКУЮ ОБСТАНОВКУ, ОБЛЕГЧИТ СВОЙ ТРУД В ВЫСШЕЙ СТЕПЕНИ. </a:t>
            </a:r>
          </a:p>
          <a:p>
            <a:pPr>
              <a:buNone/>
            </a:pPr>
            <a:r>
              <a:rPr lang="ru-RU" dirty="0" smtClean="0">
                <a:latin typeface="a_BosaNova" pitchFamily="82" charset="-52"/>
              </a:rPr>
              <a:t>СРЕДИ НЕЁ РЕБЁНОК БУДЕТ ЖИТЬ – РАЗВИВАТЬСЯ…»</a:t>
            </a:r>
          </a:p>
          <a:p>
            <a:endParaRPr lang="ru-RU" dirty="0" smtClean="0"/>
          </a:p>
          <a:p>
            <a:pPr algn="r"/>
            <a:r>
              <a:rPr lang="ru-RU" dirty="0" smtClean="0"/>
              <a:t>Е.И. Тихеева</a:t>
            </a:r>
            <a:endParaRPr lang="ru-RU" dirty="0"/>
          </a:p>
        </p:txBody>
      </p:sp>
      <p:pic>
        <p:nvPicPr>
          <p:cNvPr id="2050" name="Picture 2" descr="C:\Users\Sozontova\Desktop\TIKHEEVA_Elizaveta_Ivanov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214290"/>
            <a:ext cx="1812606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3.badfon.ru/original/2144x1608/3/3d/krasochno-prazdno-voda-zele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66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501122" cy="5072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/>
              <a:t>Цель: создание необходимых условий для получения каждым обучающимся высокого качества конкурентоспособного дополнительного образования, обеспечивающего его профессиональный и социальный успех, личностное и профессиональное самоопределение в современном мире.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dirty="0" smtClean="0"/>
              <a:t>Включайтесь в реализацию проекта по формированию новой модели предметно-развивающей среды</a:t>
            </a:r>
            <a:br>
              <a:rPr lang="ru-RU" sz="3600" dirty="0" smtClean="0"/>
            </a:br>
            <a:r>
              <a:rPr lang="ru-RU" sz="3600" dirty="0" smtClean="0"/>
              <a:t>В</a:t>
            </a:r>
            <a:r>
              <a:rPr lang="ru-RU" dirty="0" smtClean="0"/>
              <a:t>месте с вами мы: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5757874" cy="2928958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Продумаем  последовательность действий по наполнению оборудованием зон предметно-развивающей среды, определим зоны и составим план-схему</a:t>
            </a:r>
          </a:p>
          <a:p>
            <a:r>
              <a:rPr lang="ru-RU" dirty="0" smtClean="0"/>
              <a:t>Разработаем план действий по повышению компетентности педагогов и родителей в области организации </a:t>
            </a:r>
            <a:r>
              <a:rPr lang="ru-RU" smtClean="0"/>
              <a:t>предметно-развивающей среды</a:t>
            </a:r>
            <a:endParaRPr lang="ru-RU" sz="3400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C:\Users\Sozontova\Desktop\2414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500570"/>
            <a:ext cx="2452638" cy="1839479"/>
          </a:xfrm>
          <a:prstGeom prst="rect">
            <a:avLst/>
          </a:prstGeom>
          <a:noFill/>
        </p:spPr>
      </p:pic>
      <p:pic>
        <p:nvPicPr>
          <p:cNvPr id="1031" name="Picture 7" descr="https://im0-tub-ru.yandex.net/i?id=9e73d3f0fad4017ae87c1a4a0510ba85&amp;ref=rim&amp;n=33&amp;w=225&amp;h=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428868"/>
            <a:ext cx="2143125" cy="1428750"/>
          </a:xfrm>
          <a:prstGeom prst="rect">
            <a:avLst/>
          </a:prstGeom>
          <a:noFill/>
        </p:spPr>
      </p:pic>
      <p:pic>
        <p:nvPicPr>
          <p:cNvPr id="1036" name="Picture 12" descr="C:\Users\Sozontova\Desktop\stakehold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429132"/>
            <a:ext cx="2285909" cy="1714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Результат нашей совместной работы в проекте может быть не только таким</a:t>
            </a:r>
            <a:endParaRPr lang="ru-RU" dirty="0"/>
          </a:p>
        </p:txBody>
      </p:sp>
      <p:pic>
        <p:nvPicPr>
          <p:cNvPr id="4098" name="Picture 2" descr="C:\Users\Sozontova\Desktop\sport.z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2786082" cy="1857388"/>
          </a:xfrm>
          <a:prstGeom prst="rect">
            <a:avLst/>
          </a:prstGeom>
          <a:noFill/>
        </p:spPr>
      </p:pic>
      <p:pic>
        <p:nvPicPr>
          <p:cNvPr id="4099" name="Picture 3" descr="C:\Users\Sozontova\Desktop\c69d676e9f7195647d3ba92a37064b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071678"/>
            <a:ext cx="2786082" cy="1715568"/>
          </a:xfrm>
          <a:prstGeom prst="rect">
            <a:avLst/>
          </a:prstGeom>
          <a:noFill/>
        </p:spPr>
      </p:pic>
      <p:pic>
        <p:nvPicPr>
          <p:cNvPr id="4100" name="Picture 4" descr="C:\Users\Sozontova\Desktop\b1dd28a03561df341c3e56893c56461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71942"/>
            <a:ext cx="2857520" cy="2143140"/>
          </a:xfrm>
          <a:prstGeom prst="rect">
            <a:avLst/>
          </a:prstGeom>
          <a:noFill/>
        </p:spPr>
      </p:pic>
      <p:pic>
        <p:nvPicPr>
          <p:cNvPr id="4102" name="Picture 6" descr="C:\Users\Sozontova\Desktop\dsc0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143380"/>
            <a:ext cx="2857523" cy="214314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215082"/>
            <a:ext cx="9501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НО И ЕЩЕ КРУЧЕ !!!</a:t>
            </a:r>
          </a:p>
        </p:txBody>
      </p:sp>
      <p:pic>
        <p:nvPicPr>
          <p:cNvPr id="9" name="Рисунок 8" descr="detsad-47179-14780751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497" y="2000240"/>
            <a:ext cx="2714503" cy="2034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0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РАБОТАЯ В ПРОЕКТЕ МЫ СДЕЛАЕМ НАШ ДВОРЕЦ СОВРЕМЕННЫМ И ПРИВЛЕКАТЕЛЬНЫМ ДЛЯ ДЕТЕЙ И РОДИТЕЛЕЙ</a:t>
            </a:r>
            <a:br>
              <a:rPr lang="ru-RU" dirty="0" smtClean="0"/>
            </a:b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6" name="Picture 4" descr="https://avatars.mds.yandex.net/get-districts/466422/2a000001659f825b4a7e955ed31476c4c3f7/optim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493507"/>
            <a:ext cx="5143568" cy="2364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3.badfon.ru/original/2144x1608/3/3d/krasochno-prazdno-voda-zele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584" y="1858562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6600"/>
                </a:solidFill>
              </a:rPr>
              <a:t>Реализация проекта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«Развитие цифровой среды в учреждении»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3356992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Рабочая группа:</a:t>
            </a:r>
          </a:p>
          <a:p>
            <a:r>
              <a:rPr lang="ru-RU" dirty="0" smtClean="0"/>
              <a:t>Крестьянинова А.А.</a:t>
            </a:r>
          </a:p>
          <a:p>
            <a:r>
              <a:rPr lang="ru-RU" dirty="0" smtClean="0"/>
              <a:t>Рахманина Е.Ю.</a:t>
            </a:r>
          </a:p>
          <a:p>
            <a:r>
              <a:rPr lang="ru-RU" dirty="0" smtClean="0"/>
              <a:t>Иванова О.В.</a:t>
            </a:r>
          </a:p>
          <a:p>
            <a:r>
              <a:rPr lang="ru-RU" dirty="0" smtClean="0"/>
              <a:t>Молодова У.В.</a:t>
            </a:r>
          </a:p>
          <a:p>
            <a:r>
              <a:rPr lang="ru-RU" dirty="0" smtClean="0"/>
              <a:t>Попова Е.П.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0232" y="338230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Участники проекта:</a:t>
            </a:r>
          </a:p>
          <a:p>
            <a:pPr algn="r"/>
            <a:r>
              <a:rPr lang="ru-RU" dirty="0" smtClean="0"/>
              <a:t>Педагогические работники учреждения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65" t="38205" r="46352" b="34694"/>
          <a:stretch/>
        </p:blipFill>
        <p:spPr bwMode="auto">
          <a:xfrm>
            <a:off x="8721" y="0"/>
            <a:ext cx="2789853" cy="185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389175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14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4226215587"/>
              </p:ext>
            </p:extLst>
          </p:nvPr>
        </p:nvGraphicFramePr>
        <p:xfrm>
          <a:off x="-684584" y="-151739"/>
          <a:ext cx="10116616" cy="72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2208"/>
            <a:ext cx="1800200" cy="1826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2548"/>
            <a:ext cx="662473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Цифровая 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среда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52536" y="3271659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Интерактивный Дворец </a:t>
            </a:r>
            <a:r>
              <a:rPr lang="ru-RU" sz="1400" b="1" dirty="0" smtClean="0"/>
              <a:t>–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цифровое и компьютерное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развитие учреждения</a:t>
            </a:r>
            <a:r>
              <a:rPr lang="ru-RU" sz="1400" b="1" dirty="0"/>
              <a:t>.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Анализ</a:t>
            </a:r>
            <a:r>
              <a:rPr lang="ru-RU" sz="1400" b="1" dirty="0"/>
              <a:t>, поиск,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приобретение </a:t>
            </a:r>
            <a:r>
              <a:rPr lang="ru-RU" sz="1400" b="1" dirty="0"/>
              <a:t>технических средств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(</a:t>
            </a:r>
            <a:r>
              <a:rPr lang="ru-RU" sz="1400" b="1" dirty="0"/>
              <a:t>гранты).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50775"/>
            <a:ext cx="662473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 Что реализует данный проект?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7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5" y="188640"/>
            <a:ext cx="8714827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Новые интересные обучающимся сервисы– «Педагог на одной волне».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Практикумы от обучающихся: «Терминология интернета глазами детей".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Обучение детей созданию трендовых видео роликов: практикумы от специалистов в данной теме.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ru-RU" dirty="0" smtClean="0"/>
          </a:p>
          <a:p>
            <a:r>
              <a:rPr lang="ru-RU" sz="1600" i="1" dirty="0" smtClean="0"/>
              <a:t>Анкетирование – изучение запросов педагогических работников.</a:t>
            </a:r>
          </a:p>
          <a:p>
            <a:endParaRPr lang="ru-RU" sz="1050" i="1" dirty="0" smtClean="0"/>
          </a:p>
          <a:p>
            <a:r>
              <a:rPr lang="ru-RU" u="sng" dirty="0" smtClean="0"/>
              <a:t>Предположительные</a:t>
            </a:r>
            <a:r>
              <a:rPr lang="ru-RU" dirty="0" smtClean="0"/>
              <a:t> темы практикумов</a:t>
            </a:r>
            <a:r>
              <a:rPr lang="ru-RU" dirty="0"/>
              <a:t>: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«Интернет сервисы и онлайн ресурсы в работе современного педагога дополнительного образования</a:t>
            </a:r>
            <a:r>
              <a:rPr lang="ru-RU" dirty="0" smtClean="0"/>
              <a:t>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Работа </a:t>
            </a:r>
            <a:r>
              <a:rPr lang="ru-RU" dirty="0"/>
              <a:t>с интерактивным сервисом «</a:t>
            </a:r>
            <a:r>
              <a:rPr lang="ru-RU" dirty="0" err="1"/>
              <a:t>Learningapps</a:t>
            </a:r>
            <a:r>
              <a:rPr lang="ru-RU" dirty="0"/>
              <a:t>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Создание </a:t>
            </a:r>
            <a:r>
              <a:rPr lang="ru-RU" dirty="0"/>
              <a:t>образовательного </a:t>
            </a:r>
            <a:r>
              <a:rPr lang="ru-RU" dirty="0" smtClean="0"/>
              <a:t>веб-квеста.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Создание, развитие, обновление сайта объединения, педагога.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Создание и монтирование своих видео выступлений в готовый ролик.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56" y="5085184"/>
            <a:ext cx="2736507" cy="171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51479"/>
            <a:ext cx="3023658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7774"/>
            <a:ext cx="2651705" cy="1768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218" y="1700808"/>
            <a:ext cx="708971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Организация цикла практических семинаров для </a:t>
            </a:r>
            <a:r>
              <a:rPr lang="ru-RU" b="1" dirty="0">
                <a:solidFill>
                  <a:schemeClr val="tx1"/>
                </a:solidFill>
              </a:rPr>
              <a:t>педагогов: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16632"/>
            <a:ext cx="708971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Поиск и изучение ИКТ потребностей </a:t>
            </a:r>
            <a:r>
              <a:rPr lang="ru-RU" b="1" dirty="0">
                <a:solidFill>
                  <a:schemeClr val="tx1"/>
                </a:solidFill>
              </a:rPr>
              <a:t>обучающихся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80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996952"/>
            <a:ext cx="784887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Сетевое взаимодействие с другими организациями, </a:t>
            </a:r>
            <a:r>
              <a:rPr lang="ru-RU" b="1" dirty="0" smtClean="0"/>
              <a:t>учреждениями, </a:t>
            </a:r>
            <a:r>
              <a:rPr lang="ru-RU" b="1" dirty="0"/>
              <a:t>специалистами по обмену опыта в сфере ИКТ.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33" t="27673" r="4109" b="14307"/>
          <a:stretch/>
        </p:blipFill>
        <p:spPr bwMode="auto">
          <a:xfrm>
            <a:off x="6704387" y="3643283"/>
            <a:ext cx="2108262" cy="154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26876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60648"/>
            <a:ext cx="78488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Родители: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4186" y="688628"/>
            <a:ext cx="727280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Организация семинаров, </a:t>
            </a:r>
            <a:r>
              <a:rPr lang="ru-RU" b="1" dirty="0" err="1" smtClean="0">
                <a:solidFill>
                  <a:srgbClr val="0070C0"/>
                </a:solidFill>
              </a:rPr>
              <a:t>вебинаров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Влияние современных </a:t>
            </a:r>
            <a:r>
              <a:rPr lang="ru-RU" dirty="0" smtClean="0"/>
              <a:t>гаджетов на психическое</a:t>
            </a:r>
          </a:p>
          <a:p>
            <a:r>
              <a:rPr lang="ru-RU" dirty="0" smtClean="0"/>
              <a:t> </a:t>
            </a:r>
            <a:r>
              <a:rPr lang="ru-RU" dirty="0"/>
              <a:t>развитие </a:t>
            </a:r>
            <a:r>
              <a:rPr lang="ru-RU" dirty="0" smtClean="0"/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«Компьютер в жизни ребенка»;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«Смартфон – ЗА или ПРОТИВ!».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100" dirty="0" smtClean="0"/>
          </a:p>
          <a:p>
            <a:r>
              <a:rPr lang="ru-RU" b="1" dirty="0" smtClean="0">
                <a:solidFill>
                  <a:srgbClr val="0070C0"/>
                </a:solidFill>
              </a:rPr>
              <a:t>Организация компьютерных практикумов, курсов: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«У меня продвинутый ребенок – хочу быть востребованным!».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756518"/>
            <a:ext cx="633648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Познакомить </a:t>
            </a:r>
            <a:r>
              <a:rPr lang="ru-RU" dirty="0" smtClean="0"/>
              <a:t>педагогов с  </a:t>
            </a:r>
            <a:r>
              <a:rPr lang="ru-RU" dirty="0"/>
              <a:t>различными сетевыми сообществами и их возможностями для использования в профессиональной </a:t>
            </a:r>
            <a:r>
              <a:rPr lang="ru-RU" dirty="0" smtClean="0"/>
              <a:t>деятельности;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активизации деятельности </a:t>
            </a:r>
            <a:r>
              <a:rPr lang="ru-RU" dirty="0" smtClean="0"/>
              <a:t>педагога </a:t>
            </a:r>
            <a:r>
              <a:rPr lang="ru-RU" dirty="0"/>
              <a:t>через систему образовательных сайтов и сетевых сообществ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Организация договоров с учреждениями для обмена опытом и обучение педагогов новым формам работы.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14" y="702280"/>
            <a:ext cx="2807435" cy="1871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884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524" y="323364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Сенсорные </a:t>
            </a:r>
            <a:r>
              <a:rPr lang="ru-RU" b="1" dirty="0">
                <a:solidFill>
                  <a:srgbClr val="C00000"/>
                </a:solidFill>
              </a:rPr>
              <a:t>информационные </a:t>
            </a:r>
            <a:r>
              <a:rPr lang="ru-RU" b="1" dirty="0" smtClean="0">
                <a:solidFill>
                  <a:srgbClr val="C00000"/>
                </a:solidFill>
              </a:rPr>
              <a:t>киоски, панели, дисплеи - </a:t>
            </a:r>
          </a:p>
          <a:p>
            <a:r>
              <a:rPr lang="ru-RU" dirty="0" smtClean="0"/>
              <a:t>– </a:t>
            </a:r>
            <a:r>
              <a:rPr lang="ru-RU" dirty="0"/>
              <a:t>это </a:t>
            </a:r>
            <a:r>
              <a:rPr lang="ru-RU" dirty="0" smtClean="0"/>
              <a:t>оборудование  </a:t>
            </a:r>
            <a:r>
              <a:rPr lang="ru-RU" dirty="0"/>
              <a:t>для </a:t>
            </a:r>
            <a:r>
              <a:rPr lang="ru-RU" dirty="0" smtClean="0"/>
              <a:t>быстрого </a:t>
            </a:r>
            <a:r>
              <a:rPr lang="ru-RU" dirty="0"/>
              <a:t>и удобное </a:t>
            </a:r>
            <a:r>
              <a:rPr lang="ru-RU" dirty="0" smtClean="0"/>
              <a:t>информирование и предоставления </a:t>
            </a:r>
            <a:r>
              <a:rPr lang="ru-RU" dirty="0"/>
              <a:t>справочной </a:t>
            </a:r>
            <a:r>
              <a:rPr lang="ru-RU" dirty="0" smtClean="0"/>
              <a:t>информации о творческих объединениях.</a:t>
            </a:r>
          </a:p>
          <a:p>
            <a:r>
              <a:rPr lang="ru-RU" dirty="0" smtClean="0"/>
              <a:t>	В </a:t>
            </a:r>
            <a:r>
              <a:rPr lang="ru-RU" dirty="0"/>
              <a:t>отличие от обычного справочного киоска </a:t>
            </a:r>
            <a:endParaRPr lang="ru-RU" dirty="0" smtClean="0"/>
          </a:p>
          <a:p>
            <a:r>
              <a:rPr lang="ru-RU" dirty="0" smtClean="0"/>
              <a:t>	он </a:t>
            </a:r>
            <a:r>
              <a:rPr lang="ru-RU" dirty="0"/>
              <a:t>работает автономно, без привлечения </a:t>
            </a:r>
            <a:endParaRPr lang="ru-RU" dirty="0" smtClean="0"/>
          </a:p>
          <a:p>
            <a:r>
              <a:rPr lang="ru-RU" dirty="0" smtClean="0"/>
              <a:t>	обслуживающего </a:t>
            </a:r>
            <a:r>
              <a:rPr lang="ru-RU" dirty="0"/>
              <a:t>персонала.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58" t="10234" r="26089" b="4273"/>
          <a:stretch/>
        </p:blipFill>
        <p:spPr bwMode="auto">
          <a:xfrm>
            <a:off x="6263680" y="155349"/>
            <a:ext cx="2880320" cy="3050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88640"/>
            <a:ext cx="421196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Дворец </a:t>
            </a:r>
            <a:r>
              <a:rPr lang="ru-RU" b="1" dirty="0" smtClean="0"/>
              <a:t>– интерактивный  (гранты)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7809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Светодиодный </a:t>
            </a:r>
            <a:r>
              <a:rPr lang="ru-RU" b="1" dirty="0">
                <a:solidFill>
                  <a:srgbClr val="C00000"/>
                </a:solidFill>
              </a:rPr>
              <a:t>экран </a:t>
            </a:r>
            <a:r>
              <a:rPr lang="ru-RU" dirty="0" smtClean="0"/>
              <a:t>для трансляции видео в помещениях с большим разрешением.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57" r="26089"/>
          <a:stretch/>
        </p:blipFill>
        <p:spPr bwMode="auto">
          <a:xfrm>
            <a:off x="4572000" y="2344545"/>
            <a:ext cx="2160240" cy="209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235" y="3949321"/>
            <a:ext cx="61659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C00000"/>
                </a:solidFill>
              </a:rPr>
              <a:t>Очки/шлем виртуальной 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реальности </a:t>
            </a:r>
            <a:r>
              <a:rPr lang="ru-RU" b="1" dirty="0">
                <a:solidFill>
                  <a:srgbClr val="C00000"/>
                </a:solidFill>
              </a:rPr>
              <a:t>как превосходный инструмент для образования</a:t>
            </a:r>
          </a:p>
          <a:p>
            <a:r>
              <a:rPr lang="ru-RU" dirty="0" smtClean="0"/>
              <a:t>для введения интерактивных занятий </a:t>
            </a:r>
          </a:p>
          <a:p>
            <a:r>
              <a:rPr lang="ru-RU" dirty="0" smtClean="0"/>
              <a:t>от виртуальных наставников.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806848" cy="1445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351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8596" y="857232"/>
            <a:ext cx="8358246" cy="480131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Активизация практической деятельности педагогического коллектива в формировании цифровой образовательной среды</a:t>
            </a:r>
            <a:r>
              <a:rPr lang="ru-RU" dirty="0" smtClean="0"/>
              <a:t>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Разработка </a:t>
            </a:r>
            <a:r>
              <a:rPr lang="ru-RU" dirty="0"/>
              <a:t>информационно-методических продуктов, отражающих опыт работы </a:t>
            </a:r>
            <a:r>
              <a:rPr lang="ru-RU" dirty="0" smtClean="0"/>
              <a:t>учреждения по </a:t>
            </a:r>
            <a:r>
              <a:rPr lang="ru-RU" dirty="0"/>
              <a:t>применению электронного обучения и дистанционных образовательных технологий в образовательном процессе, способствующих обновлению содержания дополнительного образования и расширению образовательных возможностей </a:t>
            </a:r>
            <a:r>
              <a:rPr lang="ru-RU" dirty="0" smtClean="0"/>
              <a:t>обучающихся.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27911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Результаты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3"/>
            <a:ext cx="4563304" cy="256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6832"/>
            <a:ext cx="936104" cy="950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725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3.badfon.ru/original/2144x1608/3/3d/krasochno-prazdno-voda-zele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7158" y="500042"/>
            <a:ext cx="857256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Цель: создание системы интерактивного взаимодействия социума и образовательного пространства Дворца творчества детей и молодёжи  как инструмента воспитания гармонично развитой и социально ответственной личности и персональной поддержки социально-творческого потенциала каждого  учащегося. </a:t>
            </a:r>
            <a:endParaRPr lang="ru-RU" sz="3600" b="1" dirty="0"/>
          </a:p>
        </p:txBody>
      </p:sp>
      <p:sp>
        <p:nvSpPr>
          <p:cNvPr id="1026" name="AutoShape 2" descr="data:image/png;base64,iVBORw0KGgoAAAANSUhEUgAAAJAAAABsCAYAAACFFjvaAAAZXUlEQVR4Xu1dB3iURROe9JAKhAAJLQlVehekI106SO+9g4AgVYp0UKR3kN6UohSpUpWqNOkECCQkkN5JCP+8g1/+4yQQODxz5+7z8Bjuvt1vdvbdKe9M0OI5D1JDaeAdNWChAPSOmlPTRAMKQAoIBmlAAcgg9anJCkAKAwZpQAHIIPWpyQpACgMGaUAByCD1qckKQAoDBmlAAcgg9anJCkAKAwZpQAHIIPWpyQpACgMGaUAByCD1qckKQAoDBmlAAcgg9anJCkAKAwZpQAHIIPWpyQpACgMGaUAByCD1qckKQAoDBmlAAcgg9anJCkAKAwZpQAHIIPWpyQpACgMGaUAByCD1qckKQAoDBmlAAcgg9anJCkAKAwZpQAHIIPWpyQpACgMGaUAByCD1qckKQP8hDDwOjqDAJxFUMK8nWVpavpedGwyg03/coaa95oowNSsWokWTOpKdnc17EU4t8m4awJm06r+QHB3sKFvWDDR/QnuKjomnb1fup1/P36LB3WpT83plKL2Lw7u9QGeWwQA6ee4mjZzxPa35ujsFBUfS2K+3UUhYFHVsXpGa1SlF47/dQReu+lGjmiXo0eNwGt6rHi1a9wuVL5mbnoRG0YI1h8jG2orGDWrE30fQ/DUHyYIFnDysOV2+/pBO8PoXeX6L+mWparkCNHHOTrKxsSKfHO50+sIduUldW1Sigyf/5PdGk0M6O5o4uAkdOXWd1mw7STk93WhUv/r03fcnqF3j8nT5xkOKiIyVefYM9FJFctHqH05S09qlaNqi3eQXEELtm3xETWqXpKkLd9GfN/2pRKFcNP6zxuTkaE9L1v8i6+IfditT1FsOYsXmY3T7fhBldnOh2WNb055fLslnTo6QpSn98ed9mVMkf3aytbUmP/8QevAohKZ90YIes860PU8d/qnoZNnGI6yPxnT9ziPavOs0Tf68Oa3dfpLCImJoVN8GNGvZXpG/baNyNG72jmSZ+3aoLp9rZ7JgYnsaMG4dlSuRm34+epmKFshBV24+JM/M6SmDqyMt/KqDyGPIeG8AWjmjK29mOxXKm40+KpWHhk3ZTK0afEiHfr1Ky6d1YdMZTv3GrqVODCwc5tejW9GyTUcpd67MdJQPu3XDclS2mLcoAzeleMGcFB4ZQ8Gh0dSgRnE5zBweGalC6bzUsVkFCg2Ppi+mbaXC+bLx3A+p9+jVMufqrQAa0KkGfcmyADDb952nhjVK0I79v1P9j4sJIFyc0pG1tSUFsTkHOPAdlIn3HTp5lY6eviFrQr6WDNyd/P3a2T1Z6Q40YvpWevo0kYoUyE4/7D1HXVtWpukMvOkjWtAYvjyfMqDW7/iNZvH+9h+7QncArEwuMgd7HzRhvVyuq7f8eW9RNKZ/w+Q9lyyci549S5L5zeqWplt3AwXwkz9vRosZuP6BYdSzTVVaufU4uTqnE5mxhibz+m97kitbFQCo67AVVLKwF4MwgD6pXkwuMfayZdcZBn1pWrX1BG2a11uAZMh4bwACSIZP3Ux1qxaVm9lnzGqqV60onbt0j9bxxjAmsDXae+QS5fPJSjNHtuRn1shhwwphc8fO3JBbhj9li/lQdGw8WVpYUKNaJWng+HWyWViKLmxxkpKeC2hgQZrVKU0dhiyVd+OwG7K1W8VKxudZ+PCKfpBDZPPKnokeBIQK0KysLOjMBV/57Pb9x9T504q0cstxKsbP4uAAgL4sH9wxDn/Lgr7JAHKwt6XSvMdF6w6LLJB/8eSO8vzHFQoKsFbwhTpw/Aq7jNuU3SMDYU4PPvwOg5fSsJ516fzle3Tp+gNxI7p7fhwSKRb5FLshuB8AqnblwnIRoLeT525RBb6gV/giwMKvY7BpMm+Y21vWA4BgeUb0qS9W+wFfyi4MqHT2NhIDAXy4sJ91rWVwLGQwgOBTR8GFfdOD9h27TN8s38duxJYqlcknFqjz58spMfEZ9WegwIS36LuAxgxoKBuZ990B8smZmXz9HlNFtixZ3F3p9yv3RGlNGCiwCLiNVlaWEl/hhk5duJuys2Lnjm8nB4jPAL42AxcLqDD3y4GNGAzH6CYDIUsmV+rWqjLNXXWARvatTyfO3qRgdrFWbOrh7mpWKiRuEWtMX7xb3FA6Puxa/Plvv98WqzGfAbJqZlc5HOwV80oX9RKrgO/7jV0jnzmzi1s+vYu8C64CwBvLspzidfA95GjWa57s/WlCIk1hN3320l2JSyB3Y74ot+4FCWDWsFut/GF+sZJuGZxEFlif0bN+oK+GNJV316lShBauPZQss2aBdM8EIMQASBezvnCBF3KcWiC3hyGGJ3muwQDSlwKuJSHhmZhtjBi2IpFRceTu5iwxDawGTO+yTUf4JuWllgyy26w0uLw549pKXAJXgQF3gb/36/CxKBH+HSYbgHpTAJiUlCQH9WK91JlpyA7wYE5qx36+NLNX7Kd5E9pJbAGLpb0bgELcpI1AjgE7Dl1GQziIhYWFuwFwcLjY87tkRu8ic2r3lprn3juAXvfSS9f8OKDkgPiTMnTvYbCAAECLi0+gm76PKL+Px0tBHVwAzHkVNsNpdcB6wq0gZnkT8HCZvt9zjqqwZcmZzS2tbumt5DIqgN5KMvWwSWhAAcgkjintCqkA9JqziYyKFT4J7ha8kGeWFwGpGv/XwL8OIBxS8z7z5ZAQQ4BAQzbybw9kP92+WElOzOaWL5mH2jBph0BejZc1YHQAIetYvP4wuaV3Iv+gMOF1eo36jrq3rkLXbgdIkJ07pzsd/u2akIQDO9ekr+b9SHcfPKFuLatIwP3jwT/ImjMxcDBgnwG8QvzsUmZwazAPM3/1QUpg6gB8D+j8to3K05mLvsyUR8j3YG8R0I7q14BqMD2AcY7TaV0WHRkVWHRwOPmZf+nb/mOay7SDr98TYZEBdBCgKckJekF3PciCv9sx8wtGGLQB1n8YGCrMN0jUbT+fp0Fdasl7qpUvIOyxruzIWmev2Mf0RiwTmJUoV7ZMQhSiAgCao1QRL6Pj2+gAAsk1ef5P5M2liKzM+/RuV024IbDD9/2DhVcB+QU+ZBqzzzOYcERqDWLQ1sZaGGRYK5QSalQoxM8FCqjAMIPF/mFRP/qFwbfzwB9S0gA7jKwHnBG4KWvO6hyZk3F0sBVScTWXYDC6Dl+RzKIPn7qFs6pScqCzx7ahoZM2MtFYSbgljUVGCQI1pVfJicwRXJPGymM97HPh2sMClMjoOC6NNGFmOTSZRcYFmrV0r3A9uAi92lYTxl6TvXLZ/MKvgZCMZ34pU0YnfrYa9WUOCkQissEFEzu8RBsYA01GBxDqWiNnbBWLgfF5j7rUdtBiJhLzya2ENenEXAlKDGCmUVuCwlazMi2YlQafBF4JXFBs3FOhAjb+eIrLFMWlPPDdrO7CMG/Y+Rt9M6a1rB0aHiMHgYNDURFzyhb3obxeWeSmJyYmMRG56CUWvcUnZaW+tmRyJ+o+YpXEQCA1NRb5NL8DHMyr5MT//iiK36XLyvdoXZVrbieoAcu5dc9ZsTprt/+azCKDpYaFgpwopYzo84lYUk32GN6rVlvERapRsSB1b1VFGGfoMiAonMnVtkJYGnMYHUDY3OafTotrecK0PawNbhGUgZLFw0eh1HrAIrY2VlJYxIGhVgXXUYrdAqzW7l8uihUBWw0XgNs3rGc9ISNXMBMMd7WJ3zFrVCspcYB3AjBPnOUyQOk8UmtDCaNWpcJiGUDgwbrosuhwjz1HfiekoHtGZ5rI7G8PBpLGIqMovJnrSq+SszS7kjJsaXTXA7s8hC0ZXKMH/wEDPolds8Z892ALtJwLsPOYYUe9DCz+AmaZNdkRzIPZhr7g+jEQK97hMgz0WKlsPm7TeHEpjTn+FQC9aYOIT54ym62xzWCfQf2jrvUubK3++2A54Pb019Nn0eP5GbDEsHpwWfos8pvk1F/vVXK8LfP9Jt0Z+/s0CSBjKyE17zNHFjk1+37TMwpAb9KQ+v61GjArAKGRDYG2VjwNZ/eTyLRBSvxNSi4GVANSfqyD2AlxEFyYs5O9BKn63/+XMWYWAMIBz1r6s2Q5OHhkX8hUUM0HHzS0ex3p0xk4fr0Qgxvm9BJaYMmGIwIOFELR6oH4CiBExwB4IVTS13KbClondh26IIE/2kjQQqF9v2pmN2nxOH/5LuXiwBwtFWhR+a+MNA0gBLBTFvz0UisqshC00Gqtp1obJwJegAWsdkmmANALBHINh440H5wNOgSR6q9nAKHBDNbKycGeomLiBHQAEACFtB7NXqAARnJTFgCEFpSZS/cICTigU83k79FZuW77b0wA1uTMyycZN7B+w/gd6JBEByXaWtEkBoJx0tBmtJ87DbR23rHcH3XDN1CsXfumHwnVgH2jkxJ0Q1oeaRpA6J9Bo5jWiopOutHcAorWD/02Tih59+ELNGbWNpo5qiXNXLJXugyR5cxZtV+szq5DF7lb8Cxt5M499FODLoA7QhMYmt1ARoLgRIo/9pttdIN7kvu0r04TuOEMhCNYYMiAvmTte/QBgRg9zo1qIPmWTOlEhXktyN7usyXMnlcW/gmkJECI8ggoAjS2ae284L/OsQVD9yaaxNDMhsYxUAz1qhVLy/hJ2//TXRxCi34LkltRSxTKKT3R4Ff02zjltw0mbhBXBH4H4ACRB8YZfM067mlGqykABLfTY+QqYabBGv/E7ql/x4+5cHqDypX0YYAGShkBJGIUW4NuzFIDGDOZKUZJAiy49j3cFgZcX1PuNuzMTDrYaq15bBTLg+Z4PL9samehAuoySHYdvvhSO+957sQMYH4H/BZ4HjTl9WOZFIAMuD8oaIKV1lpRQ5i/QesrYhuNgEPMgVil8+fL5JYj8EW9C6YfbgAAgdVCd+AYvtXoOYZVAM905NQ1KW1Uw297MFGIn1Fzq91hptTY4P5Gc70MJN5xZsXdud110tCm1O/LtcnfD+5aW9pEUYaBHAAn2kV1Zc+Y3lF6khGXgXiEhVrLv6Wh284Lq4e6Gp6pW7WIuLze7aqLRUrLI027sJQUl9o2Tv2sTH89WAlLS5RHXrTfpjTelHUhZsG7wDADhK8aiNFQH8uUwZmGTt74t3beGSNbyDRXZweTqvqbJIDS8o1MjWyIrd7UzpuaddLCMwpAaeEUTFgGBSATPry0ILoCUFo4BROWQQHIhA8vLYhudgB6FhVFIfv3k3OJEmTv5ZUWdGzWMhgdQFEXL5LftGnkNWEC3R07lrINGEBOxV6wrc8TE8nC1pYs+U9CaChZOzuThbU1JYaHk5WTE1lYWdHzZ8/oWUwMWTk4UFJsrHyuzU2Kj5efA1evptCDB6nQ1q30LDqauGYhz+uO51yySMI6f81/1SnLXB5Wjo6U9PSpPG+dPn2yDJDzeUKCrIFnLe3tRUb9obsO9giQYx39obvP16Eutc8ZA7lGBxA2f7NPH1Gglasrxd2+TQmPH1NiRARZMWBcypWj53xYsbdukV2OHHI4Mdevk32uXJQuXz4KWrtWmODsAwdS4Lp1lLFWLXkWh+JSvjzFXLtG4cePi+6yDx5MjzdtoqS4OHL56COyzpCBEp48oXQ+PhR+8iTF8rMAbNG9eynqwgW63rUrcTGMXCtVEjkeb9lCiZGRlK1vXwpcs4bS5ckja4Ts3k2JYWFkl5NZaQaEW8OG8iwAlrVTJ4o8f54yNW1KobCEpUrRk++/T14naP16uRwe3btT9KVL9GT7dspYp44AT9unQ/78skfIapUunewvffXqIiPk055z+fBD8ps1i7zGj5fLmHPkSHJv1swYuEl+h9EBhJt/76uvKHjnTsrz7bf0cN48cmdlh/z8syg7+upViv6Df+uCDwqAiTx1ipxKlqQMDBQciGvFihTCB565ZUvyX7RIAIPhXLYsefbuTQ/nziUPBoL//PmEd1kzSB2LFpXDivfzk4PP1r+/rOX+Kf97PDt2UP6lS+kxH3IUH7xNpkxi9SLOnKFs/fpRwJIlZMmH6FCgAHn26kW3hwwh5zJlBETuLVpQEAOUT5s8unWjgGXLBMRBDGxLOzvKWK8eRf/55//XYQsVyxeGC3CUhYEWdvgw2Xl6somzorADB5L3GfzjjxR3547ICiDicmBArjC2rJo+8HPc3bvyOayxJ+8rY82a5g2gJwycB19/LUq19WDKf+NGcuJ4BbftGVsnfBa8a5fcPHwefuwYORYpQpn4Zt2bOJGS2FXYsTXCZ7BeuKmOhQrJYXiyZcMzOLysXbqIsgGi9JUrUxiv48GfBTBYcHh3R4+WW5+xbl3KMXw4+U2fTrZ8mFG//y6fwWrAMuIzgAdyujdvLlYgc5s2FLRhA7kxQMJPnKCngYGUwH9gLZ2KFxdLFcWAda1QQYCWvM4HH1Dovn1itaxcXEQueY4vReCqVS/2yYAJWL48WVaABYAEyMQSsnvGc5ARVs82a1Z6ynJiL1k6dCAXBrcxh9EtEOIULW5IaaOIcRDrIAaSn9mlAWAAhxdbL9xauCVYBou//q0/uBqJVfhziVs45sFBwTXCCunHJq+LWTBfYi2syQeNd2jra+/TlR3xEawQgKs//rYOWxULfg6yYX/a0PapHxvpx2opPWdM0Oi+y+gAeteN4sBxk1Vm9a4a/GfmmQyA/pntq1UN1YACkKEafA/z4x8+FPf7qtT+PSz/jy5hcgBCin6TA3BkaYnBwVSQuZ50uXNLrISYQj8e0eWT9DUpcQ3HUXCPoBCQIuNnxEyvG5IVcVwkXNRfMVdKHJZurIV45v7UqZIBgkPynjKFIk+fJv+F/E/ycqaYa8wYcuDM05SGyQEIGUr8gweSgoMOAOP8ZNu2F9zQoEH0aOVKAQE4EgS24FDsmfcB92NhYyNpNLKkQPBJTAJac5CcEBIivFLwnj2UyMF6VqYBoi9ffsHR1K5NCQxU8DbghsDj4H2unEFF/PorJQQFvZLDwjuRRUIe8EMgTtNXqyYcGCgJZHF22bKRJYMwnlNxh4IFCQmG96RJyYmBKQDJpACEG3yHU27wMDD5SJHBgeAwwQ3BIiDIBn8CC4E0HpYKBwe+BGSiHD7/N+7+fUm7bdzdKYp5J8yNvXlT0nAXTr/xHLI9kJ0hDCxYKgemC54GBFD2zz6TdSFLShwWUnOAEKk1+CGvceMko7vWvr0QkDKPZQaI43x9ZT1QFZmZWzKlYVIAguu4yVwIyh/gh+A+wo7wr+awxbH39pbDByGI1Fk4E+ZPcPAZmOmNYL4m7t49cU94DhYigklK4XzYDToWLkxhR4+Sc+nSQjiC1ARHk4EZYBCWABgsRwS7HKT34IBQlkmJw8rAhB7c7dNHj8Q9FmCeB9YPRGdeJjlxAcDf3J88Wd6Xi3kpuLFX0QRpGVAmBSB9RcI96XJDqHlJfYwPB0OXT5LYiC0Y6lUpDVgulDY0DiqZo0FNjN0hLBZiHQA3pRra396ZAj+UlkHxNrKZNIAUN/Q2R/3PPGvSAPpnVKJWfRsNKAC9jbbUs3/TgFkCCGk5YhTp1+GAGrENSLpX9upwYA4K4KW6lM5nyfM5S3qfAS5kQjymH5Ppym4KeDUpAOmSglpjmYAE1W0OnJHmo/0ClXMbNzfy4cY1X+6Tsc2ShbJ27kxOnOUgdfZlwi7niBHCw/jNmEGxN25QAe73QWMbMjPtszycMWE9UADIqsAjIaX/gDkkZHsh3DUAFrkQ/2zLa13h1BwUA6r3yBiRGQKYSNuR8qNVxIer/n5MJsb7+0sfEP7c4DYRZJJo/9Bkx5qmMEwCQMhs7vKhgy+xZKAIocdEHG6x/V9NXQU4ZbdlTgfjwZw5wsHYcWsI+nHcGjQQfgW3HWC4w+DJ+cUXAphIbt/w5cPNy2wwGG0M7TO3xo0plpvZXKtUobBDh2QdEIl4FmsBaMj6wCCDQxKGnLkeNMIBzHgmkZvH8C5QCgAQWk/ufvmlgAX9RKAQICPA7M3EKGSPuXKF8i1ebAr4Sdu/G69pEM1d/tx4BgIPpQBYFPA1wUwkorEMpF8eVjzcFjoHUSqQLj2wv0wyBv/E/yos8y2OzPbGcqOWL3fuoZkNHM09fs6DG9G0Riz0+2ifRZ0796JdFSUP/q81WzUcrhe3lcBSPWAA5WFOB0BFDxM4KVgzdF1CLvBKALtnjx50i2VHrw8axdBRCEoBLhXrwIqCAwI/Bdm9eY/2DEJTGCZhgaDwW0wewk25Vq0qTV84IHQDgtADwHxQY+JmrWvsqlBP8mQiEUQeygS22bOLS8ncurVYkMizZ8mbwSUWhDmdjPXrkw3HOHCFAKP2GcofKJ2gaStTE/5nednywMp5s2u8z9YC67nxXAwQhGCT0fkYycBDCQRyYx6s4SNeJ3O7duLe4BZBaGbn7ka88+Hs2QIgf7Y6kB1EqbFbU98VrCYBII0UFDLvL5IwNRvWb+ZKzRz9Z+AmpaGfSybva8BCoRkOlsfUh8kAyNQVba7yKwCZ68kaaV8KQEZStLm+RgHIXE/WSPtSADKSos31NQpA5nqyRtqXApCRFG2ur1EAMteTNdK+FICMpGhzfY0CkLmerJH2pQBkJEWb62sUgMz1ZI20LwUgIynaXF+jAGSuJ2ukfSkAGUnR5voaBSBzPVkj7UsByEiKNtfXKACZ68kaaV8KQEZStLm+RgHIXE/WSPtSADKSos31NQpA5nqyRtrX/wBsfHKPX4aWF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epositphotos_31084325-stock-photo-media-technolog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340768"/>
            <a:ext cx="7558086" cy="1357322"/>
          </a:xfrm>
        </p:spPr>
        <p:txBody>
          <a:bodyPr>
            <a:no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 </a:t>
            </a:r>
            <a:b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БУДУЩЕГО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240960" cy="6229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Дворец Творчества Детей и Молодежи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4293096"/>
            <a:ext cx="30539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Кураторы проекта: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Шевелева О.А.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Несмеянова А.В.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Герасимчук Т.А.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Евстратенко Л.Е.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571480"/>
            <a:ext cx="3786214" cy="1000132"/>
          </a:xfrm>
          <a:solidFill>
            <a:srgbClr val="00A7FA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По-новому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72816"/>
            <a:ext cx="7890023" cy="4306417"/>
          </a:xfrm>
        </p:spPr>
        <p:txBody>
          <a:bodyPr>
            <a:no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Преобразования в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политике государства ставят перед педагогом новые задачи, другие требования.  </a:t>
            </a:r>
          </a:p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Изменился запрос обучающихся, дети успешно впитывают современные новинки технологий.   </a:t>
            </a:r>
          </a:p>
        </p:txBody>
      </p:sp>
    </p:spTree>
    <p:extLst>
      <p:ext uri="{BB962C8B-B14F-4D97-AF65-F5344CB8AC3E}">
        <p14:creationId xmlns:p14="http://schemas.microsoft.com/office/powerpoint/2010/main" xmlns="" val="9501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он?</a:t>
            </a:r>
          </a:p>
        </p:txBody>
      </p:sp>
      <p:pic>
        <p:nvPicPr>
          <p:cNvPr id="6" name="Рисунок 5" descr="d2bb59e81d1bdacd360aedeb30611b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857364"/>
            <a:ext cx="8094840" cy="3775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29499" cy="147857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планируем сделать?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2928934"/>
            <a:ext cx="7816382" cy="5001419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специалистов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Адресная помощь каждому педагогу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Сопровождение педагога при аттестации 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Интерактивный кабинет методиста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квалификации педагогов и развитие качеств Личности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40637-C2A7-B44F-B3FD-D2F58D8E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6" y="214290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Присоединяйтесь</a:t>
            </a:r>
            <a:r>
              <a:rPr lang="ru-RU" sz="4000" b="1" dirty="0" smtClean="0">
                <a:solidFill>
                  <a:schemeClr val="bg1"/>
                </a:solidFill>
              </a:rPr>
              <a:t>!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CAD539-38CD-2143-9118-3BCBB8F9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662" y="1714488"/>
            <a:ext cx="7715304" cy="3541714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Вам есть чем поделиться с другими специалистами!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Вы активный и любознательный!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у Вас налажен контакт с другими педагогами! </a:t>
            </a:r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093C160-53DE-2949-98B0-2CFEC5591E17}"/>
              </a:ext>
            </a:extLst>
          </p:cNvPr>
          <p:cNvSpPr txBox="1">
            <a:spLocks/>
          </p:cNvSpPr>
          <p:nvPr/>
        </p:nvSpPr>
        <p:spPr>
          <a:xfrm>
            <a:off x="1507390" y="5676826"/>
            <a:ext cx="7429499" cy="854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ЖДЕМ ИМЕННО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ВАС!!!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2403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429499" cy="1478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дает педагогу участие в нашем проекте?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DCAD539-38CD-2143-9118-3BCBB8F9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52" y="2928934"/>
            <a:ext cx="7429499" cy="3541714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Перенаправление позиции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Инвентаризация опыта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наставничества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инновационной деятельности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ternaRg" pitchFamily="34" charset="-52"/>
              </a:rPr>
              <a:t>«Только Личность способна воспитать личность…»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488" y="3500438"/>
            <a:ext cx="24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Д. Ушинский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19825" y="1285860"/>
            <a:ext cx="699101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hipwallpaper.com/i/89/75/9GrD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869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260648"/>
            <a:ext cx="8424936" cy="61206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204864"/>
            <a:ext cx="72346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man Old Style" pitchFamily="18" charset="0"/>
              </a:rPr>
              <a:t>Стратегические 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ookman Old Style" pitchFamily="18" charset="0"/>
              </a:rPr>
              <a:t>документы</a:t>
            </a:r>
            <a:endParaRPr lang="ru-RU" sz="6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DOBRO.RU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7158" y="3929066"/>
            <a:ext cx="6400800" cy="2543196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Два мира есть у </a:t>
            </a:r>
            <a:r>
              <a:rPr lang="ru-RU" dirty="0" smtClean="0">
                <a:solidFill>
                  <a:schemeClr val="bg1"/>
                </a:solidFill>
              </a:rPr>
              <a:t>человека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pPr algn="l"/>
            <a:r>
              <a:rPr lang="ru-RU" dirty="0">
                <a:solidFill>
                  <a:schemeClr val="bg1"/>
                </a:solidFill>
              </a:rPr>
              <a:t>Один, который нас творил.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Другой, который мы от века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Творим по мере наших сил.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428596" y="357166"/>
            <a:ext cx="8501122" cy="6215106"/>
          </a:xfrm>
          <a:prstGeom prst="roundRect">
            <a:avLst/>
          </a:prstGeom>
          <a:solidFill>
            <a:srgbClr val="FFFFFF">
              <a:alpha val="8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/>
          <a:lstStyle/>
          <a:p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Что такое </a:t>
            </a:r>
            <a:r>
              <a:rPr lang="ru-RU" b="1" i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волонтёрство</a:t>
            </a:r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852988"/>
          </a:xfrm>
        </p:spPr>
        <p:txBody>
          <a:bodyPr/>
          <a:lstStyle/>
          <a:p>
            <a:r>
              <a:rPr lang="ru-RU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Волонтёрство</a:t>
            </a:r>
            <a:r>
              <a:rPr lang="ru-R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добровольная деятельность, выбранная сознательно и не имеющая коммерческой выгоды. </a:t>
            </a:r>
            <a:endParaRPr lang="ru-RU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Любая </a:t>
            </a:r>
            <a:r>
              <a:rPr lang="ru-R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бескорыстная трудовая деятельность может называться волонтерской.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714884"/>
            <a:ext cx="55721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428596" y="357166"/>
              <a:ext cx="8501122" cy="6215106"/>
            </a:xfrm>
            <a:prstGeom prst="roundRect">
              <a:avLst/>
            </a:prstGeom>
            <a:solidFill>
              <a:srgbClr val="FFFFFF">
                <a:alpha val="8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Кто такие волонтёры?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852988"/>
          </a:xfrm>
        </p:spPr>
        <p:txBody>
          <a:bodyPr/>
          <a:lstStyle/>
          <a:p>
            <a:r>
              <a:rPr lang="ru-RU" b="1" dirty="0" smtClean="0"/>
              <a:t>Волонтёры – это люди, которые добровольно готовы потратить свои силы и время на пользу обществу или конкретному человеку.</a:t>
            </a:r>
          </a:p>
          <a:p>
            <a:r>
              <a:rPr lang="ru-RU" b="1" dirty="0" smtClean="0"/>
              <a:t>Синонимом слова «волонтер» является слово «доброволец». 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928662" y="4429132"/>
            <a:ext cx="728667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428596" y="357166"/>
              <a:ext cx="8501122" cy="6215106"/>
            </a:xfrm>
            <a:prstGeom prst="roundRect">
              <a:avLst/>
            </a:prstGeom>
            <a:solidFill>
              <a:srgbClr val="FFFFFF">
                <a:alpha val="8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М</a:t>
            </a: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отивы волонтёрской деятельности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 smtClean="0"/>
              <a:t>Н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равится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помогать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другим</a:t>
            </a:r>
            <a:r>
              <a:rPr lang="ru-RU" sz="2800" b="1" dirty="0" smtClean="0"/>
              <a:t>!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меня схожая проблема и я хочу решать ее вместе с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другими</a:t>
            </a:r>
            <a:r>
              <a:rPr lang="ru-RU" sz="2800" b="1" dirty="0" smtClean="0"/>
              <a:t>.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Получение новых знаний и навыков. 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работает на мой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имидж. </a:t>
            </a: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Хочу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жизни что-то кроме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работы,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дома и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телевизора. </a:t>
            </a:r>
            <a:endParaRPr lang="ru-RU" sz="28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428596" y="357166"/>
              <a:ext cx="8501122" cy="6215106"/>
            </a:xfrm>
            <a:prstGeom prst="roundRect">
              <a:avLst/>
            </a:prstGeom>
            <a:solidFill>
              <a:srgbClr val="FFFFFF">
                <a:alpha val="8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785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Организуя волонтерские отряды мы </a:t>
            </a:r>
            <a:r>
              <a:rPr lang="ru-RU" b="1" i="1" dirty="0" smtClean="0"/>
              <a:t>решаем важную задачу воспитания детей и молодёжи - </a:t>
            </a:r>
            <a:br>
              <a:rPr lang="ru-RU" b="1" i="1" dirty="0" smtClean="0"/>
            </a:br>
            <a:r>
              <a:rPr lang="ru-RU" b="1" i="1" dirty="0" smtClean="0"/>
              <a:t>развитие активной гражданской позиции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928662" y="4429132"/>
            <a:ext cx="728667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428596" y="357166"/>
              <a:ext cx="8501122" cy="6215106"/>
            </a:xfrm>
            <a:prstGeom prst="roundRect">
              <a:avLst/>
            </a:prstGeom>
            <a:solidFill>
              <a:srgbClr val="FFFFFF">
                <a:alpha val="8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Мы с вами сейчас не откроем новое, мы воспользуемся эффективным опытом работы других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214554"/>
            <a:ext cx="74295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Уже созданы отряды и движения:</a:t>
            </a:r>
          </a:p>
          <a:p>
            <a:r>
              <a:rPr lang="ru-RU" sz="2800" dirty="0" smtClean="0"/>
              <a:t>Волонтёры ПОБЕДЫ </a:t>
            </a:r>
          </a:p>
          <a:p>
            <a:r>
              <a:rPr lang="ru-RU" sz="2800" dirty="0" smtClean="0"/>
              <a:t>Стихийные волонтёры (пожары, наводнения)</a:t>
            </a:r>
          </a:p>
          <a:p>
            <a:r>
              <a:rPr lang="ru-RU" sz="2800" dirty="0" err="1" smtClean="0"/>
              <a:t>Зоо-волонтёры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Волонтёры-медики</a:t>
            </a:r>
          </a:p>
          <a:p>
            <a:r>
              <a:rPr lang="ru-RU" sz="2800" dirty="0" err="1" smtClean="0"/>
              <a:t>Эко-волонтёры</a:t>
            </a:r>
            <a:endParaRPr lang="ru-RU" sz="2800" dirty="0" smtClean="0"/>
          </a:p>
          <a:p>
            <a:r>
              <a:rPr lang="ru-RU" sz="2800" dirty="0" smtClean="0"/>
              <a:t>Инструкторы (помощники) мероприятий</a:t>
            </a:r>
          </a:p>
          <a:p>
            <a:endParaRPr lang="ru-RU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428596" y="357166"/>
              <a:ext cx="8501122" cy="6215106"/>
            </a:xfrm>
            <a:prstGeom prst="roundRect">
              <a:avLst/>
            </a:prstGeom>
            <a:solidFill>
              <a:srgbClr val="FFFFFF">
                <a:alpha val="8392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Спешите делать добро!</a:t>
            </a:r>
          </a:p>
        </p:txBody>
      </p:sp>
      <p:pic>
        <p:nvPicPr>
          <p:cNvPr id="3074" name="Picture 2" descr="C:\Users\Pedagog\Desktop\пед культура\1YvryfQRh4n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27584" y="1628800"/>
            <a:ext cx="2816225" cy="2112169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635896" y="1556792"/>
            <a:ext cx="5050904" cy="222939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МЫ ПОМОЖЕМ Вам определить направление и встать вместе с детьми на путь волонтёра!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929066"/>
            <a:ext cx="7429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/>
              <a:t>Руководители проекта: </a:t>
            </a:r>
          </a:p>
          <a:p>
            <a:pPr algn="ctr">
              <a:buNone/>
            </a:pPr>
            <a:r>
              <a:rPr lang="ru-RU" sz="2800" dirty="0" smtClean="0"/>
              <a:t>Ольга </a:t>
            </a:r>
            <a:r>
              <a:rPr lang="ru-RU" sz="2800" dirty="0" err="1" smtClean="0"/>
              <a:t>Малгатаева</a:t>
            </a:r>
            <a:endParaRPr lang="ru-RU" sz="2800" dirty="0" smtClean="0"/>
          </a:p>
          <a:p>
            <a:pPr algn="ctr">
              <a:buNone/>
            </a:pPr>
            <a:r>
              <a:rPr lang="ru-RU" sz="2800" dirty="0" smtClean="0"/>
              <a:t>89086440506</a:t>
            </a:r>
          </a:p>
          <a:p>
            <a:pPr algn="ctr">
              <a:buNone/>
            </a:pPr>
            <a:r>
              <a:rPr lang="ru-RU" sz="2800" dirty="0" smtClean="0"/>
              <a:t>Евгения Яцкевич</a:t>
            </a:r>
          </a:p>
          <a:p>
            <a:pPr algn="ctr">
              <a:buNone/>
            </a:pPr>
            <a:r>
              <a:rPr lang="ru-RU" sz="2800" dirty="0" smtClean="0"/>
              <a:t>89025684919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thumbs.dreamstime.com/b/%D0%B0%D0%B1%D1%81%D1%82%D1%80%D0%B0%D0%BA%D1%82%D0%BD%D0%B0%D1%8F-%D1%81%D0%BC%D0%B5%D1%88%D0%B8%D0%B2%D0%B0%D1%8F-%D1%81%D0%BF%D0%B8%D1%80%D0%B0-%D1%8C%D0%BD%D0%B0%D1%8F-%D0%BA%D1%80%D0%B0%D1%81%D0%BD%D0%B0%D1%8F-%D0%BF%D1%80%D0%B5-%D0%BF%D0%BE%D1%81%D1%8B-%D0%BA%D0%B0-%D0%B6%D0%B5-%D1%82%D0%BE%D0%B3%D0%BE-%D0%B8-%D0%B7%D0%B5-%D0%B5%D0%BD%D0%BE%D0%B3%D0%BE-63430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934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gotipy_na_sayt_tmnproekt_rf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354875" cy="2204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02"/>
            <a:ext cx="9144000" cy="2286015"/>
          </a:xfrm>
        </p:spPr>
        <p:txBody>
          <a:bodyPr>
            <a:noAutofit/>
          </a:bodyPr>
          <a:lstStyle/>
          <a:p>
            <a:r>
              <a:rPr lang="ru-RU" sz="8800" b="1" dirty="0" smtClean="0"/>
              <a:t> </a:t>
            </a:r>
            <a:br>
              <a:rPr lang="ru-RU" sz="8800" b="1" dirty="0" smtClean="0"/>
            </a:b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Проект  «Развитие наставничества»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92" y="714356"/>
            <a:ext cx="510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- это универсальная, доступная всем технология передачи опыта, знаний, компетенций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643578"/>
            <a:ext cx="4075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РУКОВОДИТЕЛИ ПРОЕКТА:</a:t>
            </a:r>
          </a:p>
          <a:p>
            <a:r>
              <a:rPr lang="ru-RU" b="1" dirty="0" smtClean="0"/>
              <a:t>ДРОЗДОВА ОЛЬГА АЛЕКСАНДРОВНА</a:t>
            </a:r>
          </a:p>
          <a:p>
            <a:r>
              <a:rPr lang="ru-RU" b="1" dirty="0" smtClean="0"/>
              <a:t>МЕТЕЛКИНА  АЛЕНА  ВЕНИАМИНОВНА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7"/>
            <a:ext cx="8229600" cy="507209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Говорят, у 99% </a:t>
            </a:r>
            <a:r>
              <a:rPr lang="ru-RU" b="1" dirty="0" smtClean="0"/>
              <a:t>успешных людей </a:t>
            </a:r>
            <a:r>
              <a:rPr lang="ru-RU" dirty="0" smtClean="0"/>
              <a:t>в своё время были наставники. С помощью наставника один человек за короткий срок способен усвоить </a:t>
            </a:r>
            <a:r>
              <a:rPr lang="ru-RU" b="1" dirty="0" smtClean="0"/>
              <a:t>опыт целой человеческой жизни </a:t>
            </a:r>
            <a:r>
              <a:rPr lang="ru-RU" dirty="0" smtClean="0"/>
              <a:t>и пойти дальше.</a:t>
            </a:r>
          </a:p>
          <a:p>
            <a:pPr algn="just">
              <a:buNone/>
            </a:pPr>
            <a:r>
              <a:rPr lang="ru-RU" dirty="0" smtClean="0"/>
              <a:t>Вся наша </a:t>
            </a:r>
            <a:r>
              <a:rPr lang="ru-RU" b="1" dirty="0" smtClean="0"/>
              <a:t>жизнь</a:t>
            </a:r>
            <a:r>
              <a:rPr lang="ru-RU" dirty="0" smtClean="0"/>
              <a:t> – сплошное </a:t>
            </a:r>
            <a:r>
              <a:rPr lang="ru-RU" b="1" dirty="0" smtClean="0"/>
              <a:t>наставничество.</a:t>
            </a:r>
            <a:r>
              <a:rPr lang="ru-RU" dirty="0" smtClean="0"/>
              <a:t> Судите сами! В детстве нас наставляли родители, потом за дело взялись педагоги, в ВУЗе  нас наставляли преподаватели. </a:t>
            </a:r>
          </a:p>
          <a:p>
            <a:pPr algn="just">
              <a:buNone/>
            </a:pPr>
            <a:r>
              <a:rPr lang="ru-RU" dirty="0" smtClean="0"/>
              <a:t>Вам эта технология </a:t>
            </a:r>
            <a:r>
              <a:rPr lang="ru-RU" b="1" dirty="0" smtClean="0"/>
              <a:t>знакома и понятна</a:t>
            </a:r>
            <a:r>
              <a:rPr lang="ru-RU" dirty="0" smtClean="0"/>
              <a:t>, но тем не менее, мы предлагаем Вам подробнее разобраться в ней, чтобы более эффективно использовать в своей педагогической деятельности.</a:t>
            </a:r>
          </a:p>
        </p:txBody>
      </p:sp>
      <p:pic>
        <p:nvPicPr>
          <p:cNvPr id="25602" name="Picture 2" descr="\\192.168.0.122\Public\ДРОЗДОВА\1\Наставничество\582441.png"/>
          <p:cNvPicPr>
            <a:picLocks noChangeAspect="1" noChangeArrowheads="1"/>
          </p:cNvPicPr>
          <p:nvPr/>
        </p:nvPicPr>
        <p:blipFill>
          <a:blip r:embed="rId2" cstate="print"/>
          <a:srcRect t="6452" b="6451"/>
          <a:stretch>
            <a:fillRect/>
          </a:stretch>
        </p:blipFill>
        <p:spPr bwMode="auto">
          <a:xfrm>
            <a:off x="6191252" y="4929174"/>
            <a:ext cx="2952748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he_background_background_wallpape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260648"/>
            <a:ext cx="8424936" cy="61206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645024"/>
            <a:ext cx="8643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9 Федеральных проектов, </a:t>
            </a:r>
            <a:endParaRPr lang="ru-RU" sz="4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действующих </a:t>
            </a:r>
            <a:r>
              <a:rPr lang="ru-RU" sz="4800" b="1" dirty="0" smtClean="0">
                <a:solidFill>
                  <a:srgbClr val="C00000"/>
                </a:solidFill>
              </a:rPr>
              <a:t>в рамках нацпроекта «Образование</a:t>
            </a:r>
            <a:r>
              <a:rPr lang="ru-RU" sz="4800" b="1" dirty="0" smtClean="0">
                <a:solidFill>
                  <a:srgbClr val="C00000"/>
                </a:solidFill>
              </a:rPr>
              <a:t>»: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060848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Утвержден президиумом Совета при Президенте РФ по стратегическому развитию и национальным проектам  03.09.2018 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620688"/>
            <a:ext cx="54553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</a:rPr>
              <a:t>НАЦПРОЕКТ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</a:rPr>
              <a:t>«ОБРАЗОВАНИЕ» </a:t>
            </a:r>
            <a:endParaRPr lang="ru-RU" sz="4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   </a:t>
            </a:r>
            <a:r>
              <a:rPr lang="ru-RU" sz="4000" b="1" dirty="0" smtClean="0"/>
              <a:t>Обучающийся - Обучающийся</a:t>
            </a:r>
            <a:endParaRPr lang="ru-RU" sz="4000" b="1" dirty="0"/>
          </a:p>
        </p:txBody>
      </p:sp>
      <p:pic>
        <p:nvPicPr>
          <p:cNvPr id="1026" name="Picture 2" descr="\\192.168.0.122\Public\ДРОЗДОВА\1\Наставничество\2707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696"/>
          <a:stretch>
            <a:fillRect/>
          </a:stretch>
        </p:blipFill>
        <p:spPr bwMode="auto">
          <a:xfrm>
            <a:off x="7643834" y="5289409"/>
            <a:ext cx="1500166" cy="1568591"/>
          </a:xfrm>
          <a:prstGeom prst="rect">
            <a:avLst/>
          </a:prstGeom>
          <a:noFill/>
        </p:spPr>
      </p:pic>
      <p:pic>
        <p:nvPicPr>
          <p:cNvPr id="1028" name="Picture 4" descr="https://images.squarespace-cdn.com/content/506a0744e4b099c26489ebac/1484662766475-6Y5F3H67RMGORGFJX3YT/Founders%27+Stock+Red+Flags+-+Keep+Your+Law+Firm+on+Your+Side?format=1500w&amp;content-type=image%2Fjpeg"/>
          <p:cNvPicPr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>
            <a:off x="1071538" y="4643446"/>
            <a:ext cx="1428760" cy="1524011"/>
          </a:xfrm>
          <a:prstGeom prst="rect">
            <a:avLst/>
          </a:prstGeom>
          <a:noFill/>
        </p:spPr>
      </p:pic>
      <p:pic>
        <p:nvPicPr>
          <p:cNvPr id="1030" name="Picture 6" descr="https://a.d-cd.net/ee92db5s-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57364"/>
            <a:ext cx="1317579" cy="13175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1285860"/>
            <a:ext cx="342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Обучающийся наставляемый</a:t>
            </a:r>
            <a:endParaRPr lang="ru-RU" b="1" dirty="0"/>
          </a:p>
        </p:txBody>
      </p:sp>
      <p:pic>
        <p:nvPicPr>
          <p:cNvPr id="1032" name="Picture 8" descr="https://www.b17.ru/foto/uploaded/upl_1592074288_127689.jpg"/>
          <p:cNvPicPr>
            <a:picLocks noChangeAspect="1" noChangeArrowheads="1"/>
          </p:cNvPicPr>
          <p:nvPr/>
        </p:nvPicPr>
        <p:blipFill>
          <a:blip r:embed="rId5" cstate="print"/>
          <a:srcRect l="25000" r="25000"/>
          <a:stretch>
            <a:fillRect/>
          </a:stretch>
        </p:blipFill>
        <p:spPr bwMode="auto">
          <a:xfrm>
            <a:off x="2071670" y="2000240"/>
            <a:ext cx="642942" cy="12858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45" y="3143248"/>
            <a:ext cx="121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/>
              <a:t>Желающий приобрести </a:t>
            </a:r>
          </a:p>
          <a:p>
            <a:pPr algn="ctr"/>
            <a:r>
              <a:rPr lang="ru-RU" sz="1200" b="1" i="1" dirty="0" smtClean="0"/>
              <a:t>новые знания и опыт</a:t>
            </a:r>
            <a:endParaRPr lang="ru-RU" sz="1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571604" y="3000372"/>
            <a:ext cx="17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 smtClean="0"/>
          </a:p>
          <a:p>
            <a:pPr algn="ctr"/>
            <a:r>
              <a:rPr lang="ru-RU" sz="1200" b="1" i="1" dirty="0" smtClean="0"/>
              <a:t>Имеющий </a:t>
            </a:r>
          </a:p>
          <a:p>
            <a:pPr algn="ctr"/>
            <a:r>
              <a:rPr lang="ru-RU" sz="1200" b="1" i="1" dirty="0" smtClean="0"/>
              <a:t>слабую социальную </a:t>
            </a:r>
          </a:p>
          <a:p>
            <a:pPr algn="ctr"/>
            <a:r>
              <a:rPr lang="ru-RU" sz="1200" b="1" i="1" dirty="0" smtClean="0"/>
              <a:t>активность и низкую</a:t>
            </a:r>
          </a:p>
          <a:p>
            <a:pPr algn="ctr"/>
            <a:r>
              <a:rPr lang="ru-RU" sz="1200" b="1" i="1" dirty="0" smtClean="0"/>
              <a:t> мотивацию к обучению</a:t>
            </a:r>
            <a:endParaRPr lang="ru-RU" sz="1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643051"/>
            <a:ext cx="171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АКТИВНЫЙ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7356" y="164305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ПАССИВНЫЙ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442913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Обучающийся - наставник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8597" y="5929330"/>
            <a:ext cx="250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/>
              <a:t>Активный, обладает</a:t>
            </a:r>
          </a:p>
          <a:p>
            <a:pPr algn="ctr"/>
            <a:r>
              <a:rPr lang="ru-RU" sz="1200" b="1" i="1" dirty="0" smtClean="0"/>
              <a:t> лидерскими и организационными </a:t>
            </a:r>
          </a:p>
          <a:p>
            <a:pPr algn="ctr"/>
            <a:r>
              <a:rPr lang="ru-RU" sz="1200" b="1" i="1" dirty="0" smtClean="0"/>
              <a:t>качествами, имеющий высокие образовательные результаты</a:t>
            </a:r>
            <a:endParaRPr lang="ru-RU" sz="1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57554" y="1785926"/>
            <a:ext cx="56436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000" b="1" dirty="0" smtClean="0"/>
              <a:t>растет вовлеченность </a:t>
            </a:r>
          </a:p>
          <a:p>
            <a:r>
              <a:rPr lang="ru-RU" sz="2000" b="1" dirty="0" smtClean="0"/>
              <a:t>обучающихся в жизнь своего коллектива;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непосредственная передача живого опыта от ребёнка к ребёнку;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доверительные отношения между обучающимися;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улучшение психологического климата в коллективе;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наставник получает закреплённый и уважаемый статус;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педагог  с лице наставника приобретает надёжного  и ответственного помощника;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наставляемый в будущем может стать наставником.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57686" y="1214422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РЕЗУЛЬТАТ: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b="1" dirty="0" smtClean="0"/>
              <a:t>Педагог - Обучающийся</a:t>
            </a:r>
            <a:endParaRPr lang="ru-RU" b="1" dirty="0"/>
          </a:p>
        </p:txBody>
      </p:sp>
      <p:pic>
        <p:nvPicPr>
          <p:cNvPr id="23554" name="Picture 2" descr="https://thumbs.dreamstime.com/b/%D1%81%D1%82%D0%B5%D0%BA%D0%BB%D1%8F%D0%BD%D0%BD%D1%8B%D0%BC-%D0%B8%D0%B7%D0%BE%D0%BB%D0%B8%D1%80%D0%BE%D0%B2%D0%B0%D0%BD%D0%BD%D0%B0%D1%8F-%D1%83%D0%B4%D0%B5%D1%80%D0%B6%D0%B8%D0%B2%D0%B0%D0%BD%D0%B8%D0%B5%D0%BC-%D0%B1%D0%B5%D0%BB%D0%B8%D0%B7%D0%BD%D0%B0-%D1%87%D0%B5%D0%BB%D0%BE%D0%B2%D0%B5%D0%BA%D0%B0-%D1%83%D0%B2%D0%B5%D0%BB%D0%B8%D1%87%D0%B8%D1%82%D0%B5%D0%BB%D1%8F-3d-15052368.jpg"/>
          <p:cNvPicPr>
            <a:picLocks noChangeAspect="1" noChangeArrowheads="1"/>
          </p:cNvPicPr>
          <p:nvPr/>
        </p:nvPicPr>
        <p:blipFill>
          <a:blip r:embed="rId2" cstate="print"/>
          <a:srcRect r="13641"/>
          <a:stretch>
            <a:fillRect/>
          </a:stretch>
        </p:blipFill>
        <p:spPr bwMode="auto">
          <a:xfrm>
            <a:off x="7858148" y="3571876"/>
            <a:ext cx="987154" cy="1143088"/>
          </a:xfrm>
          <a:prstGeom prst="rect">
            <a:avLst/>
          </a:prstGeom>
          <a:noFill/>
        </p:spPr>
      </p:pic>
      <p:pic>
        <p:nvPicPr>
          <p:cNvPr id="23556" name="Picture 4" descr="http://zamshany.malorita.edu.by/ru/sm.aspx?guid=19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0"/>
            <a:ext cx="1166797" cy="1214422"/>
          </a:xfrm>
          <a:prstGeom prst="rect">
            <a:avLst/>
          </a:prstGeom>
          <a:noFill/>
        </p:spPr>
      </p:pic>
      <p:pic>
        <p:nvPicPr>
          <p:cNvPr id="23558" name="Picture 6" descr="https://avatars.mds.yandex.net/get-pdb/1880146/c02e8d06-b7b1-472f-a6fb-c49a86b5cd06/s1200"/>
          <p:cNvPicPr>
            <a:picLocks noChangeAspect="1" noChangeArrowheads="1"/>
          </p:cNvPicPr>
          <p:nvPr/>
        </p:nvPicPr>
        <p:blipFill>
          <a:blip r:embed="rId4" cstate="print"/>
          <a:srcRect r="14732"/>
          <a:stretch>
            <a:fillRect/>
          </a:stretch>
        </p:blipFill>
        <p:spPr bwMode="auto">
          <a:xfrm>
            <a:off x="428596" y="2143116"/>
            <a:ext cx="1000132" cy="1172932"/>
          </a:xfrm>
          <a:prstGeom prst="rect">
            <a:avLst/>
          </a:prstGeom>
          <a:noFill/>
        </p:spPr>
      </p:pic>
      <p:pic>
        <p:nvPicPr>
          <p:cNvPr id="23560" name="Picture 8" descr="https://thumbs.dreamstime.com/b/sun-23690706.jpg"/>
          <p:cNvPicPr>
            <a:picLocks noChangeAspect="1" noChangeArrowheads="1"/>
          </p:cNvPicPr>
          <p:nvPr/>
        </p:nvPicPr>
        <p:blipFill>
          <a:blip r:embed="rId5" cstate="print"/>
          <a:srcRect l="18146" r="20151"/>
          <a:stretch>
            <a:fillRect/>
          </a:stretch>
        </p:blipFill>
        <p:spPr bwMode="auto">
          <a:xfrm>
            <a:off x="357158" y="4286256"/>
            <a:ext cx="1214446" cy="24002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214422"/>
            <a:ext cx="1785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</a:rPr>
              <a:t>Наставляемым может стать 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</a:rPr>
              <a:t>каждый обучающийся</a:t>
            </a:r>
            <a:endParaRPr lang="ru-RU" sz="1400" b="1" i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3571876"/>
            <a:ext cx="1357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</a:rPr>
              <a:t>Наставником можете</a:t>
            </a: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</a:rPr>
              <a:t> быть ВЫ</a:t>
            </a:r>
            <a:endParaRPr lang="ru-RU" sz="14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050" y="785794"/>
            <a:ext cx="500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РЕЗУЛЬТАТ НАСТАВЛЯЕМОГО: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1670" y="1071546"/>
            <a:ext cx="70723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sz="1600" b="1" dirty="0" smtClean="0"/>
              <a:t>раскрытие потенциала личности обучающегося в результате чего он приобретает возможность самореализации;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помощь в самоопределении и профессиональной ориентации обучающихся;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создание условий для осознанного выбора оптимальной образовательной траектории;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развитие у обучающихся гибких навыков, лидерских качеств – как основы успешной самостоятельной и ответственной деятельности в современном мире;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подготовка обучающегося к самостоятельной, осознанной и социально продуктивной деятельности.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71670" y="3857628"/>
            <a:ext cx="67151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/>
              <a:t>высокий уровень включенности наставляемых во все социальные, культурные и образовательные процессы;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формирование традиций наставничества;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образовательный процесс становится более продуктивным;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у младших детей в коллективе появляется пример для подражания и мотивация для личностного роста. А это и есть ценность наставничества для новых поколений обучающихся;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увидеть и наметить новые перспективы в сфере своей педагогической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педагог  с лице наставляемого приобретает надёжного  и ответственного помощника, который смело может стать наставником в своём коллективе.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786182" y="57864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643174" y="3714753"/>
            <a:ext cx="5637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ИНТЕРЕС НАСТАВНИКА: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ОБУЧАЮЩИЙСЯ - СТУДЕНТ</a:t>
            </a:r>
            <a:endParaRPr lang="ru-RU" b="1" dirty="0"/>
          </a:p>
        </p:txBody>
      </p:sp>
      <p:pic>
        <p:nvPicPr>
          <p:cNvPr id="22530" name="Picture 2" descr="http://www.sibconline.com.sb/wp-content/uploads/2015/04/Education-logo.jpg"/>
          <p:cNvPicPr>
            <a:picLocks noChangeAspect="1" noChangeArrowheads="1"/>
          </p:cNvPicPr>
          <p:nvPr/>
        </p:nvPicPr>
        <p:blipFill>
          <a:blip r:embed="rId2" cstate="print"/>
          <a:srcRect l="13271" r="2679"/>
          <a:stretch>
            <a:fillRect/>
          </a:stretch>
        </p:blipFill>
        <p:spPr bwMode="auto">
          <a:xfrm>
            <a:off x="642910" y="4143380"/>
            <a:ext cx="1357322" cy="14241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3500438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СТУДЕНТ - НАСТАВНИК</a:t>
            </a:r>
            <a:endParaRPr lang="ru-RU" sz="1400" b="1" dirty="0"/>
          </a:p>
        </p:txBody>
      </p:sp>
      <p:pic>
        <p:nvPicPr>
          <p:cNvPr id="22532" name="Picture 4" descr="https://img11.postila.ru/resize?w=660&amp;src=%2Fdata%2F4f%2F75%2Fac%2Faf%2F4f75acaf77b3987e54a128898d576d85ce1067f1bfc73fde7fe53301b14bc431.png"/>
          <p:cNvPicPr>
            <a:picLocks noChangeAspect="1" noChangeArrowheads="1"/>
          </p:cNvPicPr>
          <p:nvPr/>
        </p:nvPicPr>
        <p:blipFill>
          <a:blip r:embed="rId3" cstate="print"/>
          <a:srcRect l="12528" r="19290"/>
          <a:stretch>
            <a:fillRect/>
          </a:stretch>
        </p:blipFill>
        <p:spPr bwMode="auto">
          <a:xfrm>
            <a:off x="785786" y="1785926"/>
            <a:ext cx="928694" cy="13620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285860"/>
            <a:ext cx="364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НАСТАВЛЯЕМЫЙ - ОБУЧАЮЩИЙСЯ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4283" y="3143248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Любой обучающийся</a:t>
            </a:r>
            <a:endParaRPr lang="ru-R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5572140"/>
            <a:ext cx="214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Студент-практикант </a:t>
            </a:r>
          </a:p>
          <a:p>
            <a:pPr algn="ctr"/>
            <a:r>
              <a:rPr lang="ru-RU" sz="1600" i="1" dirty="0" smtClean="0"/>
              <a:t>профильных </a:t>
            </a:r>
          </a:p>
          <a:p>
            <a:pPr algn="ctr"/>
            <a:r>
              <a:rPr lang="ru-RU" sz="1600" i="1" dirty="0" smtClean="0"/>
              <a:t>учебных заведений</a:t>
            </a:r>
            <a:endParaRPr lang="ru-RU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00562" y="1142984"/>
            <a:ext cx="2571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РЕЗУЛЬТАТ: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86051" y="1714488"/>
            <a:ext cx="61436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000" b="1" dirty="0" smtClean="0"/>
              <a:t>это помощь в самоопределении </a:t>
            </a:r>
          </a:p>
          <a:p>
            <a:pPr algn="just"/>
            <a:r>
              <a:rPr lang="ru-RU" sz="2000" b="1" dirty="0" smtClean="0"/>
              <a:t>и профессиональной ориентации обучающихся;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/>
              <a:t> появление ресурсов для осознанного выбора будущей профессиональной траектории развития или её коррекции;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/>
              <a:t> подготовленность обучающихся к жизни;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/>
              <a:t> ценностному и личностному наполнению в результате взаимодействия обучающегося и студента;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/>
              <a:t> наставничество обучающихся студентами позволит снизить негативные проявления подросткового кризиса.</a:t>
            </a:r>
            <a:endParaRPr lang="ru-RU" sz="2000" b="1" dirty="0"/>
          </a:p>
        </p:txBody>
      </p:sp>
      <p:pic>
        <p:nvPicPr>
          <p:cNvPr id="22534" name="Picture 6" descr="https://ds05.infourok.ru/uploads/ex/0f00/0013d197-35df2d44/hello_html_m78a4de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5129250"/>
            <a:ext cx="1728750" cy="17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85728"/>
            <a:ext cx="83582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Преимущества наставничества бесчисленны. Исследования показывают, что хорошее наставничество может привести к большему успеху в обучении, карьере, жизни в целом.</a:t>
            </a:r>
          </a:p>
          <a:p>
            <a:pPr algn="ctr"/>
            <a:r>
              <a:rPr lang="ru-RU" sz="2800" b="1" dirty="0" smtClean="0"/>
              <a:t>Оно обладает мощным потенциалом и расширение возможностей как педагога, так и обучающегося.</a:t>
            </a:r>
          </a:p>
          <a:p>
            <a:pPr algn="ctr"/>
            <a:r>
              <a:rPr lang="ru-RU" sz="2800" b="1" dirty="0" smtClean="0"/>
              <a:t>Вы с нами?</a:t>
            </a:r>
          </a:p>
          <a:p>
            <a:pPr algn="ctr"/>
            <a:r>
              <a:rPr lang="ru-RU" sz="2800" b="1" dirty="0" smtClean="0"/>
              <a:t>Если «ДА», то мы вместе с вами найдем и организуем интересные и эффективные формы вовлечения детей в систему наставничества – взаимопомощи и </a:t>
            </a:r>
            <a:r>
              <a:rPr lang="ru-RU" sz="2800" b="1" dirty="0" err="1" smtClean="0"/>
              <a:t>взаимообучения</a:t>
            </a:r>
            <a:endParaRPr lang="ru-RU" sz="2800" b="1" dirty="0"/>
          </a:p>
        </p:txBody>
      </p:sp>
      <p:pic>
        <p:nvPicPr>
          <p:cNvPr id="5124" name="Picture 4" descr="https://gymnasium31.ru/docs/man-pu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4" y="4643446"/>
            <a:ext cx="2214554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00034" y="214290"/>
          <a:ext cx="8072494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2500306"/>
          <a:ext cx="8072494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500034" y="4572008"/>
          <a:ext cx="8072494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00034" y="1857364"/>
          <a:ext cx="8072494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4286256"/>
          <a:ext cx="8072494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428604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 smtClean="0">
                <a:solidFill>
                  <a:srgbClr val="002060"/>
                </a:solidFill>
              </a:rPr>
              <a:t>егиональные</a:t>
            </a:r>
            <a:r>
              <a:rPr lang="ru-RU" sz="3600" b="1" dirty="0">
                <a:solidFill>
                  <a:srgbClr val="002060"/>
                </a:solidFill>
              </a:rPr>
              <a:t> </a:t>
            </a:r>
            <a:r>
              <a:rPr lang="ru-RU" sz="3600" b="1" dirty="0" smtClean="0">
                <a:solidFill>
                  <a:srgbClr val="002060"/>
                </a:solidFill>
              </a:rPr>
              <a:t>проекты национального</a:t>
            </a:r>
            <a:r>
              <a:rPr lang="ru-RU" sz="3600" b="1" dirty="0">
                <a:solidFill>
                  <a:srgbClr val="002060"/>
                </a:solidFill>
              </a:rPr>
              <a:t> проекта «Образование»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2405</Words>
  <Application>Microsoft Office PowerPoint</Application>
  <PresentationFormat>Экран (4:3)</PresentationFormat>
  <Paragraphs>425</Paragraphs>
  <Slides>73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Слайд 2</vt:lpstr>
      <vt:lpstr>Слайд 3</vt:lpstr>
      <vt:lpstr>Цель: создание необходимых условий для получения каждым обучающимся высокого качества конкурентоспособного дополнительного образования, обеспечивающего его профессиональный и социальный успех, личностное и профессиональное самоопределение в современном мире.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«Открытое дополнительное образование как ресурс развития учащихся  Дворца творчества детей и молодёжи»</vt:lpstr>
      <vt:lpstr>Цель проекта:</vt:lpstr>
      <vt:lpstr>Слайд 29</vt:lpstr>
      <vt:lpstr>«Дворец-онлайн» - надежное подспорье  в образовательном процессе.</vt:lpstr>
      <vt:lpstr>Сделаем имидж Дворца современным, интересным и уникальным!</vt:lpstr>
      <vt:lpstr>Слайд 32</vt:lpstr>
      <vt:lpstr>Слайд 33</vt:lpstr>
      <vt:lpstr>Слайд 34</vt:lpstr>
      <vt:lpstr>Слайд 35</vt:lpstr>
      <vt:lpstr>Слайд 36</vt:lpstr>
      <vt:lpstr>Слайд 37</vt:lpstr>
      <vt:lpstr>   Проект  «Развитие предметно-развивающей среды» </vt:lpstr>
      <vt:lpstr>Слайд 39</vt:lpstr>
      <vt:lpstr>   Включайтесь в реализацию проекта по формированию новой модели предметно-развивающей среды Вместе с вами мы: </vt:lpstr>
      <vt:lpstr> Результат нашей совместной работы в проекте может быть не только таким</vt:lpstr>
      <vt:lpstr>РАБОТАЯ В ПРОЕКТЕ МЫ СДЕЛАЕМ НАШ ДВОРЕЦ СОВРЕМЕННЫМ И ПРИВЛЕКАТЕЛЬНЫМ ДЛЯ ДЕТЕЙ И РОДИТЕЛЕЙ 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ПЕДАГОГ         БУДУЩЕГО</vt:lpstr>
      <vt:lpstr>По-новому </vt:lpstr>
      <vt:lpstr>Какой он?</vt:lpstr>
      <vt:lpstr>Что планируем сделать?</vt:lpstr>
      <vt:lpstr>Присоединяйтесь! </vt:lpstr>
      <vt:lpstr>Что дает педагогу участие в нашем проекте?</vt:lpstr>
      <vt:lpstr>«Только Личность способна воспитать личность…» </vt:lpstr>
      <vt:lpstr>Слайд 58</vt:lpstr>
      <vt:lpstr>Слайд 59</vt:lpstr>
      <vt:lpstr>DOBRO.RU</vt:lpstr>
      <vt:lpstr>Что такое волонтёрство? </vt:lpstr>
      <vt:lpstr>Кто такие волонтёры? </vt:lpstr>
      <vt:lpstr>Мотивы волонтёрской деятельности</vt:lpstr>
      <vt:lpstr>Организуя волонтерские отряды мы решаем важную задачу воспитания детей и молодёжи -  развитие активной гражданской позиции</vt:lpstr>
      <vt:lpstr>Мы с вами сейчас не откроем новое, мы воспользуемся эффективным опытом работы других</vt:lpstr>
      <vt:lpstr>Спешите делать добро!</vt:lpstr>
      <vt:lpstr>Слайд 67</vt:lpstr>
      <vt:lpstr>  Проект  «Развитие наставничества»</vt:lpstr>
      <vt:lpstr>Слайд 69</vt:lpstr>
      <vt:lpstr>   Обучающийся - Обучающийся</vt:lpstr>
      <vt:lpstr>Педагог - Обучающийся</vt:lpstr>
      <vt:lpstr>ОБУЧАЮЩИЙСЯ - СТУДЕНТ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</dc:creator>
  <cp:lastModifiedBy>TA</cp:lastModifiedBy>
  <cp:revision>147</cp:revision>
  <dcterms:created xsi:type="dcterms:W3CDTF">2021-03-10T08:42:59Z</dcterms:created>
  <dcterms:modified xsi:type="dcterms:W3CDTF">2021-03-16T02:48:10Z</dcterms:modified>
</cp:coreProperties>
</file>