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4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6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5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1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9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3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E2F2-BF66-48DC-B48C-E34F3335FC3F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CDF2-FC37-4071-AF2E-D55CF1BAE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1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1096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корпус города Майкопа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48" y="2868696"/>
            <a:ext cx="3989304" cy="398930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47500" y="3467595"/>
            <a:ext cx="12290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8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67" y="1436915"/>
            <a:ext cx="10928402" cy="20562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Волонтерский корпус города Майкопа создан на базе Отдела молодежной политики Администрации МО «Город Майкоп» и способствует развитию добровольчества на территории города, а так же самореализации волонтеров</a:t>
            </a:r>
            <a:endParaRPr lang="ru-RU" sz="2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81" y="3730691"/>
            <a:ext cx="3976388" cy="2645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0" y="3730691"/>
            <a:ext cx="3976388" cy="264545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45029"/>
            <a:ext cx="12290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55" y="-415636"/>
            <a:ext cx="2245426" cy="22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2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67" y="1436915"/>
            <a:ext cx="10928402" cy="20562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Волонтеры участвуют в различных проектах и программах, направленных на патриотическое воспитание детей и молодежи, повышение социальной активности населения и развития молодежной политики</a:t>
            </a:r>
            <a:endParaRPr lang="ru-RU" sz="2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045029"/>
            <a:ext cx="12290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3885070"/>
            <a:ext cx="3844487" cy="2563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5" y="3886271"/>
            <a:ext cx="3844487" cy="25625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39" y="3885070"/>
            <a:ext cx="3844487" cy="256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55" y="-415636"/>
            <a:ext cx="2245426" cy="22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67" y="1436915"/>
            <a:ext cx="10928402" cy="20562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Активисты волонтерского корпуса принимают участие в мероприятиях, проводимых Отделом молодежной политики Администрации МО «Город Майкоп» в качестве волонтеров и участников, что позволяет им не только помогать развивать добровольческое движение, но и </a:t>
            </a:r>
            <a:r>
              <a:rPr lang="ru-RU" sz="24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саморазвиваться</a:t>
            </a:r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в тех направлениях, которые им интересны</a:t>
            </a:r>
            <a:endParaRPr lang="ru-RU" sz="2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045029"/>
            <a:ext cx="12290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5" y="3772133"/>
            <a:ext cx="3701182" cy="2463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29" y="3772133"/>
            <a:ext cx="3701182" cy="2467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77" y="3772133"/>
            <a:ext cx="3701182" cy="2467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55" y="-415636"/>
            <a:ext cx="2245426" cy="22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67" y="1436915"/>
            <a:ext cx="10928402" cy="20562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Участники волонтерского корпуса получают различного рода поддержку от города</a:t>
            </a:r>
            <a:endParaRPr lang="ru-RU" sz="2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045029"/>
            <a:ext cx="12290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6" y="3493185"/>
            <a:ext cx="3828564" cy="2551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40" y="3493185"/>
            <a:ext cx="3828564" cy="2547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68" y="3493185"/>
            <a:ext cx="3828564" cy="2551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55" y="-415636"/>
            <a:ext cx="2245426" cy="22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67" y="1436915"/>
            <a:ext cx="10928402" cy="20562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Волонтеры активно принимают участие в социально-значимых проектах и реализуют свои инициативы </a:t>
            </a:r>
            <a:endParaRPr lang="ru-RU" sz="2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045029"/>
            <a:ext cx="12290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131839" y="3885070"/>
            <a:ext cx="3953720" cy="2635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50" y="3885494"/>
            <a:ext cx="3953692" cy="2635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8139233" y="3885069"/>
            <a:ext cx="3953720" cy="2635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55" y="-415636"/>
            <a:ext cx="2245426" cy="22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0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121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Black</vt:lpstr>
      <vt:lpstr>Тема Office</vt:lpstr>
      <vt:lpstr>Волонтерский корпус города Майкопа</vt:lpstr>
      <vt:lpstr>Волонтерский корпус города Майкопа создан на базе Отдела молодежной политики Администрации МО «Город Майкоп» и способствует развитию добровольчества на территории города, а так же самореализации волонтеров</vt:lpstr>
      <vt:lpstr>Волонтеры участвуют в различных проектах и программах, направленных на патриотическое воспитание детей и молодежи, повышение социальной активности населения и развития молодежной политики</vt:lpstr>
      <vt:lpstr>Активисты волонтерского корпуса принимают участие в мероприятиях, проводимых Отделом молодежной политики Администрации МО «Город Майкоп» в качестве волонтеров и участников, что позволяет им не только помогать развивать добровольческое движение, но и саморазвиваться в тех направлениях, которые им интересны</vt:lpstr>
      <vt:lpstr>Участники волонтерского корпуса получают различного рода поддержку от города</vt:lpstr>
      <vt:lpstr>Волонтеры активно принимают участие в социально-значимых проектах и реализуют свои инициативы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корпус города Майкопа</dc:title>
  <dc:creator>Близнюк Ольга Дмитриевна</dc:creator>
  <cp:lastModifiedBy>Близнюк Ольга Дмитриевна</cp:lastModifiedBy>
  <cp:revision>4</cp:revision>
  <dcterms:created xsi:type="dcterms:W3CDTF">2025-06-16T06:49:14Z</dcterms:created>
  <dcterms:modified xsi:type="dcterms:W3CDTF">2025-06-16T07:29:32Z</dcterms:modified>
</cp:coreProperties>
</file>