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98D7-6603-49A1-92F5-AD6E22EA4AC9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415E-AD9F-4BE2-9DD2-9C7DB7C4D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3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4415E-AD9F-4BE2-9DD2-9C7DB7C4D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3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D23CD-5FE8-491C-9864-9E20B4CC8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FB06EF-AD84-4E67-81C4-B25A5CE39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C93EA-904C-4067-B1BB-83E2A4CE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164C5-81AA-4888-A591-79AE2CD3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4B548-5D8C-4CF5-A6D4-CFE9D1CE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8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FCBD6-5B0C-46FC-A696-85366FF7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136950-42DE-497C-BFCE-466529981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A24AF-28AA-48D8-987B-76D367F5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1D9A4-90C8-4B71-A0F8-5CF2D6A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31BC8-9ED7-4502-B184-45E715A4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8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06E259-6A54-486F-9E22-5ABE3260F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2A03A3-9D58-440B-BD95-755B04E78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4F9DD-BAA9-46C7-A9EE-19E8C6D2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6A3B1-9C3F-4F55-B59F-7797AF60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11CD2-67E5-4C50-A6D8-A3D02897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3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68C7A-D312-40C3-8F60-1A100CB4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BCA2E-6A18-4700-BA6F-5C01AD3AD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674B3-EE53-41EB-A223-25EE9D91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9C925-C6A4-4BF8-A5AD-EB1E8DF0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E498D2-C524-4571-A357-A1963410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6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3878F-CE79-4E7F-B6B6-AC744AAA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ACBBC-48B0-4253-88C7-F9F495EA1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2BC68-F8DD-4746-AE7D-43C7303F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11861-F3F8-495F-8758-F60C0B46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E3A80-B59B-46DE-B344-272DEEED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9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2E05B-DA1D-4EBB-B082-8A4E0396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1BEEF-7F61-47E6-BA6E-862F9E174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599BB8-3800-4D3D-B816-D12FCD3EA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0DE2B3-9DB9-449A-8A03-B2D21602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8EF618-1C3B-474B-A9CE-581F7545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484C34-438B-47F3-AA1D-C770B593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0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8100F-3F93-4AC6-B8C8-B02202A2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491A5-49C4-484C-9937-82D553E3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CFF89E-B0F7-4A87-BAF2-F9932A93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79C8E-C59D-4F86-BC41-681A8D7C5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1EB16C-96A9-437A-8941-FDB1DDAC6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E3951A-C7AE-406D-B6F2-D9C05DF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EDA81-A791-4741-A35A-832276E7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13B54D-2C02-4A7A-AB19-2C22764B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5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CED90-F6EF-413F-B998-2AA5AC99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083305-80DF-4C26-AF48-DA99A14E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50FEA0-72B0-4D0F-8E43-9EE96E62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AB6F05-5E6F-40F5-A374-E4775413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337B2A-3263-4C39-A34C-6F87A0C6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6385D6-BF09-4643-AD95-6FFB6579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729A6B-8A10-42CE-8CA1-73C684A0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2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EB32B-F883-4517-B5A5-27C9D222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75FB4-F197-458D-AC96-1A3550A34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EC8225-0AC7-449D-A4D0-24F941DEC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F9FBB-041B-439A-A499-3DD58AC9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E584A-F5BC-459E-BDAA-683D9C5F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B9FC7F-661F-4638-9618-0884A322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9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7DD5B-76F7-4EA7-B295-4EF5957E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32793B-E9C7-4905-8106-3680F91B3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F3A797-9A8C-43E1-9470-26E5F501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27E24F-766C-4F3E-B979-CD0744C1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3724F5-CEAC-426B-AF66-89D568B2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824B83-D4E6-4BE2-ABF3-82CE4FD8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07DF9-D0CC-4315-B803-09EB0F7F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C1125C-675A-4C75-8338-C5D60F51C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282CA-679A-493B-876A-250B07BA8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AADD-15B5-4D28-B03D-3444C8256268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E65490-A650-4E65-9D46-0D764F6C2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119-6203-480E-8F7B-4F8B299C3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2702-C4F5-459B-A6A0-7F570D90F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5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8160A-13DC-4898-8632-2BFC75863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881051"/>
            <a:ext cx="12191999" cy="373648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«Культурно-досуговый центр «Океан»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Корсаковского городского округа Сахалинской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4842AE-E1C7-41BF-838C-66E410980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88234"/>
            <a:ext cx="9144000" cy="89480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Корсаков,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BAF7B-EEB3-418C-8579-1B8D288C8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" y="464492"/>
            <a:ext cx="1846943" cy="821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A478A9-C13C-483A-93F3-EBE6FF6416F1}"/>
              </a:ext>
            </a:extLst>
          </p:cNvPr>
          <p:cNvSpPr txBox="1"/>
          <p:nvPr/>
        </p:nvSpPr>
        <p:spPr>
          <a:xfrm>
            <a:off x="875929" y="2510004"/>
            <a:ext cx="104401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(добровольческая) деятельность </a:t>
            </a: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 «КДЦ «Океан»</a:t>
            </a:r>
          </a:p>
        </p:txBody>
      </p:sp>
    </p:spTree>
    <p:extLst>
      <p:ext uri="{BB962C8B-B14F-4D97-AF65-F5344CB8AC3E}">
        <p14:creationId xmlns:p14="http://schemas.microsoft.com/office/powerpoint/2010/main" val="364970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E352A8-906D-4112-BBEA-FD801DAE6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4" y="163629"/>
            <a:ext cx="11877573" cy="60133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 в России с каждым годом объединяет все больше людей разных возрастов. 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«волонтер» </a:t>
            </a: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от латинского «</a:t>
            </a:r>
            <a:r>
              <a:rPr lang="ru-RU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voluntarius</a:t>
            </a: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– добровольный. В России волонтер и доброволец – это равнозначные понятия, обозначающие человека, который добровольно и безвозмездно выполняет какую-либо работу или занимается общественной деятельностью. Доброволец вкладывает в дело, которым занимается, свои навыки и время.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 волонтером может любой, профессия и взгляды на мир не имеют значения. 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колоссальный социальный опыт, который дает возможность попробовать себя в чем-то новом, найти друзей по интересам и увлечениям, а также реализовать свои добровольческие инициативы. 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9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55DDB4-4E30-4727-A384-0462BEF84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5" y="712269"/>
            <a:ext cx="11146055" cy="54646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Культурно-досуговый центр «Океан», а также сельские клубы с. Озерское, с Лесное, с.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Соловьевка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Третья Падь, с. Чапаево, с. Охотское выступают площадками для волонтерской деятельности. Вовлечение различных категорий граждан в волонтерскую работу способствует укреплению ее социального статуса. Работники МАУ «КДЦ «Океан» активно привлекают волонтеров к подготовке и проведению различных тематических мероприятий, акций.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могут применить на себе роль фото-, видеооператора, артиста, аниматора и пр. Волонтеры помогают с реквизитом, раздают тематические буклеты, участвуют в мероприятиях в качестве статистов и 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77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43CAF-5CEC-4C09-BF28-6D735E78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152"/>
            <a:ext cx="10515600" cy="71853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волонтеры культуры являются активными участниками практически всех праздничных и тематических мероприятий, проводимых МАУ «КДЦ «Океан»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579082-DEAF-4655-A108-05E8AD28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6" y="2886687"/>
            <a:ext cx="5283926" cy="351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1342F4-484F-424C-A94E-AA76494B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1" y="2886687"/>
            <a:ext cx="5274644" cy="351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3EE85-EF3D-462C-B920-B905CBFB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октября 2023 года серебряные волонтеры культуры плетут маскировочные сети для бойцов зоны СВО, формируют также посылки с теплыми носками, связанными руками волонтеров.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BBB8DF-70CB-4FEF-9634-0E4FBAF5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4" y="2287637"/>
            <a:ext cx="57826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6C853C1-6199-4FAA-9476-03226CA7E5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65" y="2287637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B2D86-D7E6-46D8-89A8-D810C449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45" y="1092470"/>
            <a:ext cx="11319309" cy="896601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культуры из числа молодежи оказывают помощь в распространении тематических буклетов, помогаю проводить игровые программы для детей.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A7551-E344-45AC-A3DF-923C719F7FB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22066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A2B6ED-D333-462F-8B94-FEE288E17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5" y="2607269"/>
            <a:ext cx="5282367" cy="39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28FC606-62D2-42F6-A3EB-F338E15E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75" y="2607269"/>
            <a:ext cx="5282368" cy="39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7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0077F-5661-44FD-8798-17861547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793" y="132109"/>
            <a:ext cx="3224462" cy="232488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культуры помогают формировать фото и видео архив мероприятий.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64C6AA-8361-4119-B043-04F0722DF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8" b="-1"/>
          <a:stretch/>
        </p:blipFill>
        <p:spPr>
          <a:xfrm>
            <a:off x="5921591" y="208087"/>
            <a:ext cx="2706573" cy="3519382"/>
          </a:xfr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F0E2734-FA11-459C-B24C-C5DDAEF56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3" b="23790"/>
          <a:stretch/>
        </p:blipFill>
        <p:spPr bwMode="auto">
          <a:xfrm>
            <a:off x="223745" y="208087"/>
            <a:ext cx="3368998" cy="62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FEA5CD7-E23B-4D10-B0BB-9F9C32D2F01A}"/>
              </a:ext>
            </a:extLst>
          </p:cNvPr>
          <p:cNvSpPr txBox="1">
            <a:spLocks/>
          </p:cNvSpPr>
          <p:nvPr/>
        </p:nvSpPr>
        <p:spPr>
          <a:xfrm>
            <a:off x="3607475" y="108047"/>
            <a:ext cx="2299384" cy="36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работают ростовыми куклами и развлекают самых активных юных посетителей мероприятий.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98E630D-5765-4AF3-8292-E6AC6426621B}"/>
              </a:ext>
            </a:extLst>
          </p:cNvPr>
          <p:cNvSpPr txBox="1">
            <a:spLocks/>
          </p:cNvSpPr>
          <p:nvPr/>
        </p:nvSpPr>
        <p:spPr>
          <a:xfrm>
            <a:off x="7441333" y="3893564"/>
            <a:ext cx="4526922" cy="1424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видеопроектах и Всероссийских акциях и флешмобах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89C1BA-725E-4120-9DF9-2493AAD135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79" t="21052" r="51132" b="29403"/>
          <a:stretch/>
        </p:blipFill>
        <p:spPr>
          <a:xfrm>
            <a:off x="4514266" y="3881460"/>
            <a:ext cx="2760611" cy="27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8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6581A-AF1B-4D37-9013-1D03A432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1" y="-154005"/>
            <a:ext cx="11485120" cy="3265371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памятных мест проходит по всей России. Уже не в первый раз работники МАУ «КДЦ «Океан» совместно с волонтерами культуры принимают участие в акциях по уборке воинских захоронений на старом городском кладбище, благоустраивают территорию памятных мест.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663718D-31DF-4B27-B9CA-FB88C60D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22" y="2385377"/>
            <a:ext cx="2854555" cy="38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04CEBC4-6981-4B5C-957B-386BA8BCE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1" y="3391217"/>
            <a:ext cx="3733644" cy="28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21C12F8-6EF9-4527-8192-C26B768F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88" y="3333055"/>
            <a:ext cx="3811193" cy="28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2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44A71-CBBF-49F1-B0BF-049172CF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365125"/>
            <a:ext cx="11444438" cy="132556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преддверии Дня добровольца волонтеры культуры принимают участие в акции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Щедрыйвторник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Волонтеры своими руками создают сувениры, подарки, дарят свои творческие номера ребятам из многодетных семей.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5B041E-036E-4DBF-9579-35F02262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1" y="2146431"/>
            <a:ext cx="5313146" cy="39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F09B858-BB51-49F4-B653-08710B60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27" y="2146431"/>
            <a:ext cx="5313147" cy="39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01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420</Words>
  <Application>Microsoft Office PowerPoint</Application>
  <PresentationFormat>Широкоэкранный</PresentationFormat>
  <Paragraphs>23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Муниципальное автономное учреждение  «Культурно-досуговый центр «Океан» Корсаковского городского округа Сахалинской области</vt:lpstr>
      <vt:lpstr>Презентация PowerPoint</vt:lpstr>
      <vt:lpstr>Презентация PowerPoint</vt:lpstr>
      <vt:lpstr>Серебряные волонтеры культуры являются активными участниками практически всех праздничных и тематических мероприятий, проводимых МАУ «КДЦ «Океан»</vt:lpstr>
      <vt:lpstr>С октября 2023 года серебряные волонтеры культуры плетут маскировочные сети для бойцов зоны СВО, формируют также посылки с теплыми носками, связанными руками волонтеров.</vt:lpstr>
      <vt:lpstr>Волонтеры культуры из числа молодежи оказывают помощь в распространении тематических буклетов, помогаю проводить игровые программы для детей.</vt:lpstr>
      <vt:lpstr>Волонтеры культуры помогают формировать фото и видео архив мероприятий.</vt:lpstr>
      <vt:lpstr>Благоустройство памятных мест проходит по всей России. Уже не в первый раз работники МАУ «КДЦ «Океан» совместно с волонтерами культуры принимают участие в акциях по уборке воинских захоронений на старом городском кладбище, благоустраивают территорию памятных мест.</vt:lpstr>
      <vt:lpstr>Ежегодно в преддверии Дня добровольца волонтеры культуры принимают участие в акции #Щедрыйвторник. Волонтеры своими руками создают сувениры, подарки, дарят свои творческие номера ребятам из многодетных семей.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 «Культурно-досуговый центр «Океан» Корсаковского городского округа Сахалинской области</dc:title>
  <dc:creator>MET_KAB</dc:creator>
  <cp:lastModifiedBy>MET_KAB</cp:lastModifiedBy>
  <cp:revision>1</cp:revision>
  <dcterms:created xsi:type="dcterms:W3CDTF">2024-01-29T00:01:08Z</dcterms:created>
  <dcterms:modified xsi:type="dcterms:W3CDTF">2024-01-29T00:47:21Z</dcterms:modified>
</cp:coreProperties>
</file>