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5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5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6D9E-5C64-4FBD-8291-BEF68B87DAB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6155-F2EE-468E-BCBA-D748A00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619" y="2688525"/>
            <a:ext cx="80193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«Красота спасёт мир»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872" y="341194"/>
            <a:ext cx="567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Киселевский городской округ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1361" y="4546979"/>
            <a:ext cx="3812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Репнягова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Соавторы: ГСО «Флагман»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Игоревна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690" y="2267615"/>
            <a:ext cx="567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7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664" y="785715"/>
            <a:ext cx="9917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реставрация и восстановление внешнего вида парковых скульптур Киселевского городского округа.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664" y="1911909"/>
            <a:ext cx="103541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повыситься уровень комфортности жизни населения Киселевского городского округа путем достижения качественного и количественного состояния внешнего вида скульптур, соответствующих эстетическим функциям;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интереса жителей территории к участию в благоустройстве;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экологической обстановки и оздоровление окружающей среды.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0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0" y="1429205"/>
            <a:ext cx="5145207" cy="510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0428" y="696035"/>
            <a:ext cx="42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3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27" y="851657"/>
            <a:ext cx="3220173" cy="4839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42" y="851657"/>
            <a:ext cx="3650067" cy="4866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9" y="851657"/>
            <a:ext cx="3671105" cy="48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37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2020-04-23T01:14:16Z</dcterms:created>
  <dcterms:modified xsi:type="dcterms:W3CDTF">2020-04-23T01:30:59Z</dcterms:modified>
</cp:coreProperties>
</file>