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9" r:id="rId3"/>
    <p:sldId id="323" r:id="rId4"/>
    <p:sldId id="335" r:id="rId5"/>
    <p:sldId id="336" r:id="rId6"/>
    <p:sldId id="337" r:id="rId7"/>
    <p:sldId id="260" r:id="rId8"/>
    <p:sldId id="261" r:id="rId9"/>
    <p:sldId id="284" r:id="rId10"/>
    <p:sldId id="285" r:id="rId11"/>
    <p:sldId id="286" r:id="rId12"/>
    <p:sldId id="287" r:id="rId13"/>
    <p:sldId id="288" r:id="rId14"/>
    <p:sldId id="266" r:id="rId15"/>
    <p:sldId id="267" r:id="rId16"/>
    <p:sldId id="338" r:id="rId17"/>
    <p:sldId id="339" r:id="rId18"/>
    <p:sldId id="340" r:id="rId19"/>
    <p:sldId id="341" r:id="rId20"/>
    <p:sldId id="342" r:id="rId21"/>
    <p:sldId id="32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18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E6A9C5-0C06-4DC5-801D-85EF62FAFEF2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881B4C-2D88-4A08-A82C-574E0E0312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4F070-AF6D-4075-95F9-D5228CDFD1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5AC3-CF2B-433F-AF9C-DF4EAE99AA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27F54-B14D-4294-B1E8-774DF81872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60AB1-7E44-483F-8AFF-F9F35778DE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52FDF-EC40-4A79-8FF6-85FCB9FEAE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CCB5-7D10-49A6-B357-C7F4254D24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2700-8607-455B-865D-98362D8C6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B844F-32A0-4C75-A2D8-8EA755ED03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7636-6C99-4BC6-8CCA-6A14479D77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DD622-E7F3-4DAB-B5C0-1EA2E808B9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713EAA-D39A-4881-812A-8728B37E5BB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 dir="ru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690" y="1185719"/>
            <a:ext cx="6866199" cy="710623"/>
          </a:xfrm>
          <a:ln>
            <a:noFill/>
          </a:ln>
        </p:spPr>
        <p:txBody>
          <a:bodyPr/>
          <a:lstStyle/>
          <a:p>
            <a:pPr algn="ctr"/>
            <a:r>
              <a:rPr lang="ru-RU" dirty="0"/>
              <a:t>               </a:t>
            </a:r>
            <a:r>
              <a:rPr lang="ru-RU" sz="3200" dirty="0">
                <a:solidFill>
                  <a:schemeClr val="tx1"/>
                </a:solidFill>
              </a:rPr>
              <a:t>МОАУ «СОШ №21»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г. Оренбурга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9700" y="1478756"/>
            <a:ext cx="8963892" cy="3441699"/>
          </a:xfrm>
        </p:spPr>
        <p:txBody>
          <a:bodyPr/>
          <a:lstStyle/>
          <a:p>
            <a:endParaRPr lang="ru-RU" sz="2800" dirty="0"/>
          </a:p>
          <a:p>
            <a:r>
              <a:rPr lang="ru-RU" sz="5400" dirty="0"/>
              <a:t>  </a:t>
            </a:r>
            <a:r>
              <a:rPr lang="ru-RU" sz="5400" b="1" dirty="0">
                <a:solidFill>
                  <a:schemeClr val="bg1">
                    <a:lumMod val="50000"/>
                  </a:schemeClr>
                </a:solidFill>
              </a:rPr>
              <a:t>Волонтёрский </a:t>
            </a:r>
          </a:p>
          <a:p>
            <a:r>
              <a:rPr lang="ru-RU" sz="5400" b="1" dirty="0">
                <a:solidFill>
                  <a:schemeClr val="bg1">
                    <a:lumMod val="50000"/>
                  </a:schemeClr>
                </a:solidFill>
              </a:rPr>
              <a:t>          отряд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  </a:t>
            </a:r>
            <a:r>
              <a:rPr lang="ru-RU" sz="6000" b="1" dirty="0">
                <a:solidFill>
                  <a:srgbClr val="FF0000"/>
                </a:solidFill>
              </a:rPr>
              <a:t>«Импульс»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D7F8E5A-AC5A-4394-A886-5912CF91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Основные программные </a:t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r>
              <a:rPr lang="ru-RU" sz="4000" b="1" dirty="0">
                <a:solidFill>
                  <a:srgbClr val="FF0000"/>
                </a:solidFill>
                <a:latin typeface="+mn-lt"/>
              </a:rPr>
              <a:t>мероприятия: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10743" y="1683327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"Милосердие"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indent="9525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Оказание помощи: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сиротам;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инвалидам;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престарелым;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ветеранам труда и ВОВ;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труженикам тыла;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учителям-ветеранам;</a:t>
                      </a:r>
                    </a:p>
                    <a:p>
                      <a:pPr marL="342900" lvl="0" indent="-342900" algn="l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неуспевающим сверстникам.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5746" y="526473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 «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 и ЗОЖ </a:t>
                      </a:r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строгое выполнение пунктов Устава школы, касающихся здорового и безопасного образа жизни;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участие во всех соревнованиях: классных, общешкольных, районных;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организация спортивных праздников и мероприятий;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организация походов, экскурсий;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вовлечение учащихся в спортивные секции, кружки;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беседы с медработниками о здоровом образе жизни;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участие в классных часах на тему ЗОЖ.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0743" y="491836"/>
          <a:ext cx="8229600" cy="516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648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534">
                <a:tc>
                  <a:txBody>
                    <a:bodyPr/>
                    <a:lstStyle/>
                    <a:p>
                      <a:pPr marL="342900" lvl="0" indent="-342900" algn="ctr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«Наглядная агитация»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выпуск стенгазет;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распространение брошюр, агитационных листовок;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сотрудничество с газетой "Заря востока";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проведение анкетирований;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организации конкурсов рисунков, плакатов;</a:t>
                      </a:r>
                    </a:p>
                    <a:p>
                      <a:pPr marL="342900" lvl="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SzPct val="5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организация творческих работ (сочинений, поделок).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5583" y="407988"/>
          <a:ext cx="82296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8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538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«Творчество»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организация, проведение вечеров, праздников;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участие в художественной самодеятельности, агитбригадах;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участие в общешкольных месячниках, акциях, предметных неделях;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проведение традиционных праздников (праздник урожая, Новый год, Масленица, и т.д.)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44813" y="2698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52306" y="459508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265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08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b="1" kern="1200" baseline="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    «</a:t>
                      </a: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Экология»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помощь в благоустройстве школьного участка, клумб;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3200" b="1" kern="1200" dirty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охрана и уход за цветами в рекреации;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3200" b="1" kern="1200" dirty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акция "Посади дерево и сохрани его";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3200" b="1" kern="1200" dirty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"Марш парков и садов".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5324" y="498764"/>
          <a:ext cx="8229600" cy="49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030">
                <a:tc>
                  <a:txBody>
                    <a:bodyPr/>
                    <a:lstStyle/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</a:p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  <a:p>
                      <a:pPr marL="342900" indent="-342900"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3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«Память»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3200" b="1" kern="1200" dirty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краеведческая деятельность;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школьный музей;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воинский мемориал;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DC176-A578-4A43-80E1-67FBF540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C15EAE-CA8C-4473-AE3C-6986D4B36B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2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85452D2-E3C8-4F2E-88DE-48CA0C525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8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19844769"/>
      </p:ext>
    </p:extLst>
  </p:cSld>
  <p:clrMapOvr>
    <a:masterClrMapping/>
  </p:clrMapOvr>
  <p:transition spd="slow" advClick="0" advTm="10000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0817C-2209-46CA-84CA-258D6C4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BFD603-F41A-4F57-A16D-EAF44A8A03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2348706"/>
            <a:ext cx="4038600" cy="30289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2ADF94-6396-4391-B092-467F001A3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8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29995469"/>
      </p:ext>
    </p:extLst>
  </p:cSld>
  <p:clrMapOvr>
    <a:masterClrMapping/>
  </p:clrMapOvr>
  <p:transition spd="slow" advClick="0" advTm="10000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41F88-3119-4C37-ADAF-9A764FC4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4BE6A1-D965-415D-AF40-7A2188002C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2348706"/>
            <a:ext cx="4038600" cy="30289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BCC391B-90ED-4EF5-805C-BE6F00BCFA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8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88860445"/>
      </p:ext>
    </p:extLst>
  </p:cSld>
  <p:clrMapOvr>
    <a:masterClrMapping/>
  </p:clrMapOvr>
  <p:transition spd="slow" advClick="0" advTm="10000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11ACB-4E60-4A93-B8CC-B598471A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BDA935-B7EB-49CD-B783-6050FD16C3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2348706"/>
            <a:ext cx="4038600" cy="30289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4E440DB-EF55-41D3-AAD5-650A7E8DD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8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52407103"/>
      </p:ext>
    </p:extLst>
  </p:cSld>
  <p:clrMapOvr>
    <a:masterClrMapping/>
  </p:clrMapOvr>
  <p:transition spd="slow" advClick="0" advTm="10000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Наш девиз: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>
                <a:solidFill>
                  <a:schemeClr val="bg1">
                    <a:lumMod val="25000"/>
                  </a:schemeClr>
                </a:solidFill>
              </a:rPr>
              <a:t>Не жди помощи –    </a:t>
            </a:r>
          </a:p>
          <a:p>
            <a:pPr>
              <a:buNone/>
            </a:pPr>
            <a:r>
              <a:rPr lang="ru-RU" sz="5400" b="1" dirty="0">
                <a:solidFill>
                  <a:schemeClr val="bg1">
                    <a:lumMod val="25000"/>
                  </a:schemeClr>
                </a:solidFill>
              </a:rPr>
              <a:t>           помогай сам,</a:t>
            </a:r>
          </a:p>
          <a:p>
            <a:pPr>
              <a:buNone/>
            </a:pPr>
            <a:r>
              <a:rPr lang="ru-RU" sz="5400" b="1" dirty="0">
                <a:solidFill>
                  <a:schemeClr val="bg1">
                    <a:lumMod val="25000"/>
                  </a:schemeClr>
                </a:solidFill>
              </a:rPr>
              <a:t> не жди добра- делай </a:t>
            </a:r>
          </a:p>
          <a:p>
            <a:pPr>
              <a:buNone/>
            </a:pPr>
            <a:r>
              <a:rPr lang="ru-RU" sz="5400" b="1" dirty="0">
                <a:solidFill>
                  <a:schemeClr val="bg1">
                    <a:lumMod val="25000"/>
                  </a:schemeClr>
                </a:solidFill>
              </a:rPr>
              <a:t>                   его сам!</a:t>
            </a:r>
          </a:p>
        </p:txBody>
      </p:sp>
    </p:spTree>
  </p:cSld>
  <p:clrMapOvr>
    <a:masterClrMapping/>
  </p:clrMapOvr>
  <p:transition spd="slow" advClick="0" advTm="10000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0823A-C8EA-4CA5-B3BC-04BC000A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1FCC512-FE5C-49AF-AD61-1B7ABB7C53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2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FB29EB-84AE-423C-A09A-2CCD9527F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8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66883896"/>
      </p:ext>
    </p:extLst>
  </p:cSld>
  <p:clrMapOvr>
    <a:masterClrMapping/>
  </p:clrMapOvr>
  <p:transition spd="slow" advClick="0" advTm="10000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ЧАСТЬЕ 2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Сделаем мир чуть – чуть добрее!</a:t>
            </a:r>
          </a:p>
        </p:txBody>
      </p:sp>
    </p:spTree>
  </p:cSld>
  <p:clrMapOvr>
    <a:masterClrMapping/>
  </p:clrMapOvr>
  <p:transition spd="slow" advClick="0" advTm="10000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-45243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Это мы: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097757"/>
            <a:ext cx="4040188" cy="639762"/>
          </a:xfrm>
        </p:spPr>
        <p:txBody>
          <a:bodyPr/>
          <a:lstStyle/>
          <a:p>
            <a:r>
              <a:rPr lang="ru-RU" sz="2800" dirty="0"/>
              <a:t>Председатель: Чубенко Софья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/>
              <a:t>Руководитель: Яковлева Екатерина </a:t>
            </a:r>
            <a:r>
              <a:rPr lang="ru-RU" sz="2800" dirty="0" err="1"/>
              <a:t>Самидовна</a:t>
            </a:r>
            <a:endParaRPr lang="ru-RU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98154E2-5934-4EC8-BE76-45B20A0FEB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9" y="1854994"/>
            <a:ext cx="2783191" cy="395128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E1205FF-3FEA-43B0-B6A4-EED11D2D53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7" y="2174875"/>
            <a:ext cx="2783191" cy="3951288"/>
          </a:xfrm>
        </p:spPr>
      </p:pic>
    </p:spTree>
  </p:cSld>
  <p:clrMapOvr>
    <a:masterClrMapping/>
  </p:clrMapOvr>
  <p:transition spd="slow" advClick="0" advTm="10000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-45243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Это мы: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097757"/>
            <a:ext cx="4040188" cy="639762"/>
          </a:xfrm>
        </p:spPr>
        <p:txBody>
          <a:bodyPr/>
          <a:lstStyle/>
          <a:p>
            <a:r>
              <a:rPr lang="ru-RU" sz="2800" dirty="0" err="1"/>
              <a:t>Антяскина</a:t>
            </a:r>
            <a:r>
              <a:rPr lang="ru-RU" sz="2800" dirty="0"/>
              <a:t> Анна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5" y="1227203"/>
            <a:ext cx="4041775" cy="639762"/>
          </a:xfrm>
        </p:spPr>
        <p:txBody>
          <a:bodyPr/>
          <a:lstStyle/>
          <a:p>
            <a:r>
              <a:rPr lang="ru-RU" sz="2800" dirty="0" err="1"/>
              <a:t>Деденева</a:t>
            </a:r>
            <a:r>
              <a:rPr lang="ru-RU" sz="2800" dirty="0"/>
              <a:t> Варвара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6203D68-1C5D-4D04-B442-91437314A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" y="2174875"/>
            <a:ext cx="2783191" cy="395128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3029B3D-526F-4BEB-B138-2AC10557BA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7" y="2174875"/>
            <a:ext cx="2783191" cy="3951288"/>
          </a:xfrm>
        </p:spPr>
      </p:pic>
    </p:spTree>
    <p:extLst>
      <p:ext uri="{BB962C8B-B14F-4D97-AF65-F5344CB8AC3E}">
        <p14:creationId xmlns:p14="http://schemas.microsoft.com/office/powerpoint/2010/main" val="2447821661"/>
      </p:ext>
    </p:extLst>
  </p:cSld>
  <p:clrMapOvr>
    <a:masterClrMapping/>
  </p:clrMapOvr>
  <p:transition spd="slow" advClick="0" advTm="10000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-45243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Это мы: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097757"/>
            <a:ext cx="4040188" cy="639762"/>
          </a:xfrm>
        </p:spPr>
        <p:txBody>
          <a:bodyPr/>
          <a:lstStyle/>
          <a:p>
            <a:r>
              <a:rPr lang="ru-RU" sz="2800" dirty="0"/>
              <a:t>Макарова Яна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5" y="1227203"/>
            <a:ext cx="4041775" cy="639762"/>
          </a:xfrm>
        </p:spPr>
        <p:txBody>
          <a:bodyPr/>
          <a:lstStyle/>
          <a:p>
            <a:r>
              <a:rPr lang="ru-RU" sz="2800" dirty="0"/>
              <a:t>Сенько Богдан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D5D6A9C-48C3-42F9-8770-06DDB9214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" y="2174875"/>
            <a:ext cx="2783191" cy="395128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CE90619-8927-4DD2-9FB1-487A90E8F2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7" y="2174875"/>
            <a:ext cx="2783191" cy="3951288"/>
          </a:xfrm>
        </p:spPr>
      </p:pic>
    </p:spTree>
    <p:extLst>
      <p:ext uri="{BB962C8B-B14F-4D97-AF65-F5344CB8AC3E}">
        <p14:creationId xmlns:p14="http://schemas.microsoft.com/office/powerpoint/2010/main" val="1705062691"/>
      </p:ext>
    </p:extLst>
  </p:cSld>
  <p:clrMapOvr>
    <a:masterClrMapping/>
  </p:clrMapOvr>
  <p:transition spd="slow" advClick="0" advTm="10000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-45243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Это мы: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097757"/>
            <a:ext cx="4040188" cy="639762"/>
          </a:xfrm>
        </p:spPr>
        <p:txBody>
          <a:bodyPr/>
          <a:lstStyle/>
          <a:p>
            <a:r>
              <a:rPr lang="ru-RU" sz="2800" dirty="0" err="1"/>
              <a:t>Бардаль</a:t>
            </a:r>
            <a:r>
              <a:rPr lang="ru-RU" sz="2800" dirty="0"/>
              <a:t> Яна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5" y="1227203"/>
            <a:ext cx="4041775" cy="639762"/>
          </a:xfrm>
        </p:spPr>
        <p:txBody>
          <a:bodyPr/>
          <a:lstStyle/>
          <a:p>
            <a:r>
              <a:rPr lang="ru-RU" sz="2800" dirty="0"/>
              <a:t>Ларченко Янина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D3FC095-4074-4AC6-8B1E-2C64DACE1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95" y="2174875"/>
            <a:ext cx="2635597" cy="395128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362B3B2-9F20-430F-A23F-08A0CF42F8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44" y="2174875"/>
            <a:ext cx="2719936" cy="3951288"/>
          </a:xfrm>
        </p:spPr>
      </p:pic>
    </p:spTree>
    <p:extLst>
      <p:ext uri="{BB962C8B-B14F-4D97-AF65-F5344CB8AC3E}">
        <p14:creationId xmlns:p14="http://schemas.microsoft.com/office/powerpoint/2010/main" val="3052525898"/>
      </p:ext>
    </p:extLst>
  </p:cSld>
  <p:clrMapOvr>
    <a:masterClrMapping/>
  </p:clrMapOvr>
  <p:transition spd="slow" advClick="0" advTm="10000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031288" cy="116378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Заповеди волонтеров: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367" y="1191491"/>
            <a:ext cx="8712633" cy="4851545"/>
          </a:xfrm>
        </p:spPr>
        <p:txBody>
          <a:bodyPr/>
          <a:lstStyle/>
          <a:p>
            <a:pPr marL="180000" indent="-180000">
              <a:spcBef>
                <a:spcPts val="0"/>
              </a:spcBef>
            </a:pPr>
            <a:r>
              <a:rPr lang="ru-RU" sz="2800" b="1" dirty="0">
                <a:latin typeface="+mj-lt"/>
              </a:rPr>
              <a:t>Найди того, кто нуждается в твоей поддержке, помоги, защити его.</a:t>
            </a:r>
          </a:p>
          <a:p>
            <a:pPr marL="180000" indent="-180000">
              <a:spcBef>
                <a:spcPts val="0"/>
              </a:spcBef>
            </a:pPr>
            <a:r>
              <a:rPr lang="ru-RU" sz="2800" b="1" dirty="0">
                <a:latin typeface="+mj-lt"/>
              </a:rPr>
              <a:t>Раскрой себя в любой полезной для окружающих и тебя самого деятельности.</a:t>
            </a:r>
          </a:p>
          <a:p>
            <a:pPr marL="180000" indent="-180000">
              <a:spcBef>
                <a:spcPts val="0"/>
              </a:spcBef>
            </a:pPr>
            <a:r>
              <a:rPr lang="ru-RU" sz="2800" b="1" dirty="0">
                <a:latin typeface="+mj-lt"/>
              </a:rPr>
              <a:t>Помни, что твоя сила и твоя ценность – в твоем здоровье.</a:t>
            </a:r>
          </a:p>
          <a:p>
            <a:pPr marL="180000" indent="-180000">
              <a:spcBef>
                <a:spcPts val="0"/>
              </a:spcBef>
            </a:pPr>
            <a:r>
              <a:rPr lang="ru-RU" sz="2800" b="1" dirty="0">
                <a:latin typeface="+mj-lt"/>
              </a:rPr>
              <a:t>Оценивай себя и своих товарищей не по словам, а по реальным отношениям и поступкам.</a:t>
            </a:r>
          </a:p>
          <a:p>
            <a:pPr marL="180000" indent="-180000">
              <a:spcBef>
                <a:spcPts val="0"/>
              </a:spcBef>
            </a:pPr>
            <a:r>
              <a:rPr lang="ru-RU" sz="2800" b="1" dirty="0">
                <a:latin typeface="+mj-lt"/>
              </a:rPr>
              <a:t>Веди здоровый образ жизни! Твой образ     </a:t>
            </a:r>
          </a:p>
          <a:p>
            <a:pPr marL="180000" indent="-180000">
              <a:spcBef>
                <a:spcPts val="0"/>
              </a:spcBef>
              <a:buNone/>
            </a:pPr>
            <a:r>
              <a:rPr lang="ru-RU" sz="2800" b="1" dirty="0">
                <a:latin typeface="+mj-lt"/>
              </a:rPr>
              <a:t>                       жизни –  пример для подражания.</a:t>
            </a:r>
          </a:p>
          <a:p>
            <a:pPr>
              <a:spcBef>
                <a:spcPts val="0"/>
              </a:spcBef>
            </a:pP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Основные принципы: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63636" y="1600200"/>
            <a:ext cx="5567652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b="1" dirty="0"/>
              <a:t>развитие и самореализация </a:t>
            </a:r>
          </a:p>
          <a:p>
            <a:pPr>
              <a:spcBef>
                <a:spcPts val="0"/>
              </a:spcBef>
            </a:pPr>
            <a:r>
              <a:rPr lang="ru-RU" sz="2800" b="1" dirty="0"/>
              <a:t>толерантность</a:t>
            </a:r>
          </a:p>
          <a:p>
            <a:pPr>
              <a:spcBef>
                <a:spcPts val="0"/>
              </a:spcBef>
            </a:pPr>
            <a:r>
              <a:rPr lang="ru-RU" sz="2800" b="1" dirty="0"/>
              <a:t>взаимопомощь и поддержка</a:t>
            </a:r>
          </a:p>
          <a:p>
            <a:pPr lvl="0">
              <a:spcBef>
                <a:spcPts val="0"/>
              </a:spcBef>
            </a:pPr>
            <a:r>
              <a:rPr lang="ru-RU" sz="2800" b="1" dirty="0"/>
              <a:t>партнерство и сотрудничеств</a:t>
            </a:r>
          </a:p>
          <a:p>
            <a:pPr lvl="0">
              <a:spcBef>
                <a:spcPts val="0"/>
              </a:spcBef>
            </a:pPr>
            <a:r>
              <a:rPr lang="ru-RU" sz="2800" b="1" dirty="0"/>
              <a:t>добровольность </a:t>
            </a:r>
          </a:p>
          <a:p>
            <a:pPr lvl="0">
              <a:spcBef>
                <a:spcPts val="0"/>
              </a:spcBef>
            </a:pPr>
            <a:r>
              <a:rPr lang="ru-RU" sz="2800" b="1" dirty="0"/>
              <a:t>инициатива и оптимизм</a:t>
            </a:r>
          </a:p>
          <a:p>
            <a:pPr>
              <a:spcBef>
                <a:spcPts val="0"/>
              </a:spcBef>
            </a:pPr>
            <a:r>
              <a:rPr lang="ru-RU" sz="2800" b="1" dirty="0"/>
              <a:t>безвозмездность</a:t>
            </a:r>
          </a:p>
          <a:p>
            <a:pPr>
              <a:spcBef>
                <a:spcPts val="0"/>
              </a:spcBef>
            </a:pPr>
            <a:r>
              <a:rPr lang="ru-RU" sz="2800" b="1" dirty="0"/>
              <a:t>патриотизм </a:t>
            </a:r>
          </a:p>
          <a:p>
            <a:pPr lvl="0">
              <a:spcBef>
                <a:spcPts val="0"/>
              </a:spcBef>
            </a:pPr>
            <a:r>
              <a:rPr lang="ru-RU" sz="2800" b="1" dirty="0"/>
              <a:t>правовое равенство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Школ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961" y="2424545"/>
            <a:ext cx="2531767" cy="2493818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+mn-lt"/>
              </a:rPr>
              <a:t>Направления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5635" y="4655126"/>
            <a:ext cx="6373091" cy="789709"/>
          </a:xfrm>
        </p:spPr>
        <p:txBody>
          <a:bodyPr/>
          <a:lstStyle/>
          <a:p>
            <a:pPr>
              <a:buNone/>
            </a:pPr>
            <a:endParaRPr lang="ru-RU" sz="3600" b="1" kern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89563" y="1499164"/>
            <a:ext cx="353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600" b="1" dirty="0">
                <a:latin typeface="+mn-lt"/>
                <a:cs typeface="+mn-cs"/>
              </a:rPr>
              <a:t>Милосердие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6526" y="2382695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dirty="0">
                <a:latin typeface="+mn-lt"/>
                <a:cs typeface="+mn-cs"/>
              </a:rPr>
              <a:t>Память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0260" y="2451968"/>
            <a:ext cx="270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latin typeface="+mn-lt"/>
                <a:cs typeface="+mn-cs"/>
              </a:rPr>
              <a:t>   Экология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8875" y="5067300"/>
            <a:ext cx="492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latin typeface="+mn-lt"/>
                <a:cs typeface="+mn-cs"/>
              </a:rPr>
              <a:t>        Спорт и ЗОЖ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5636" y="3390900"/>
            <a:ext cx="343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600" b="1" dirty="0">
                <a:latin typeface="+mn-lt"/>
                <a:cs typeface="+mn-cs"/>
              </a:rPr>
              <a:t>Творчество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80363" y="3269672"/>
            <a:ext cx="3463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dirty="0">
                <a:latin typeface="+mn-lt"/>
                <a:cs typeface="+mn-cs"/>
              </a:rPr>
              <a:t>  Наглядная агитация</a:t>
            </a:r>
          </a:p>
        </p:txBody>
      </p:sp>
    </p:spTree>
  </p:cSld>
  <p:clrMapOvr>
    <a:masterClrMapping/>
  </p:clrMapOvr>
  <p:transition spd="slow" advClick="0" advTm="10000">
    <p:pull dir="ru"/>
  </p:transition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422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Monotype Corsiva</vt:lpstr>
      <vt:lpstr>Symbol</vt:lpstr>
      <vt:lpstr>карта России</vt:lpstr>
      <vt:lpstr>               МОАУ «СОШ №21»  г. Оренбурга</vt:lpstr>
      <vt:lpstr>Наш девиз:</vt:lpstr>
      <vt:lpstr>Это мы:</vt:lpstr>
      <vt:lpstr>Это мы:</vt:lpstr>
      <vt:lpstr>Это мы:</vt:lpstr>
      <vt:lpstr>Это мы:</vt:lpstr>
      <vt:lpstr>Заповеди волонтеров:</vt:lpstr>
      <vt:lpstr>Основные принципы:</vt:lpstr>
      <vt:lpstr>Направления</vt:lpstr>
      <vt:lpstr>Основные программные  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Сделаем мир чуть – чуть добрее!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49</cp:revision>
  <dcterms:created xsi:type="dcterms:W3CDTF">2009-11-01T10:35:24Z</dcterms:created>
  <dcterms:modified xsi:type="dcterms:W3CDTF">2023-12-07T06:09:27Z</dcterms:modified>
</cp:coreProperties>
</file>