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3"/>
  </p:notesMasterIdLst>
  <p:sldIdLst>
    <p:sldId id="256" r:id="rId2"/>
    <p:sldId id="257" r:id="rId3"/>
    <p:sldId id="271" r:id="rId4"/>
    <p:sldId id="273" r:id="rId5"/>
    <p:sldId id="272" r:id="rId6"/>
    <p:sldId id="274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18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F578E-77D6-4595-9141-9C6176601836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7BA1D-2BC2-45DD-BED3-7BF8E0DED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0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13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4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44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5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5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3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3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3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4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6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fif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9036496" cy="1470025"/>
          </a:xfrm>
        </p:spPr>
        <p:txBody>
          <a:bodyPr>
            <a:noAutofit/>
          </a:bodyPr>
          <a:lstStyle/>
          <a:p>
            <a:r>
              <a:rPr lang="de-DE" altLang="ru-RU" sz="6000" b="1" kern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Волонт</a:t>
            </a:r>
            <a:r>
              <a:rPr lang="ru-RU" altLang="ru-RU" sz="60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de-DE" altLang="ru-RU" sz="6000" b="1" kern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рский</a:t>
            </a:r>
            <a:r>
              <a:rPr lang="de-DE" altLang="ru-RU" sz="60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6000" b="1" kern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отряд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102609"/>
            <a:ext cx="5113290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МКОУ «ЛЮБОВНИКОВСКАЯ СШ»</a:t>
            </a:r>
          </a:p>
          <a:p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Сасовский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муниципальный район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Рязанская область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59504"/>
            <a:ext cx="559836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6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«НОВОЕ ПОКОЛЕНИЕ»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7138"/>
            <a:ext cx="3611894" cy="27089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3076058"/>
            <a:ext cx="3611894" cy="675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Исторический квиз «Богатства Сасовской земли»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67138"/>
            <a:ext cx="3515883" cy="26369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3004050"/>
            <a:ext cx="3515882" cy="568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Акция «Красная лента»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51514"/>
            <a:ext cx="3611894" cy="23417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3606" y="6093296"/>
            <a:ext cx="3593864" cy="764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День героев Отечества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73" y="3614660"/>
            <a:ext cx="3491880" cy="26189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76261" y="6228928"/>
            <a:ext cx="3443670" cy="7284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Акция «Новый год семейный праздник»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03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8828" y="510582"/>
            <a:ext cx="4237057" cy="241085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 Unicode MS" charset="0"/>
              </a:rPr>
              <a:t>Наши цели:</a:t>
            </a: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 Unicode MS" charset="0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 Unicode MS" charset="0"/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 Unicode MS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60848"/>
            <a:ext cx="8424936" cy="284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>
                <a:solidFill>
                  <a:srgbClr val="002060"/>
                </a:solidFill>
                <a:latin typeface="Arial" pitchFamily="34" charset="0"/>
                <a:ea typeface="msmincho"/>
                <a:cs typeface="Arial" pitchFamily="34" charset="0"/>
              </a:rPr>
              <a:t>Формирование позитивных установок учащихся на добровольческую деятельность.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ea typeface="msmincho"/>
                <a:cs typeface="Arial" pitchFamily="34" charset="0"/>
              </a:rPr>
              <a:t>Развитие </a:t>
            </a:r>
            <a:r>
              <a:rPr lang="ru-RU" altLang="ru-RU" sz="3200" b="1" dirty="0">
                <a:solidFill>
                  <a:srgbClr val="002060"/>
                </a:solidFill>
                <a:latin typeface="Arial" pitchFamily="34" charset="0"/>
                <a:ea typeface="msmincho"/>
                <a:cs typeface="Arial" pitchFamily="34" charset="0"/>
              </a:rPr>
              <a:t>волонтерского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ea typeface="msmincho"/>
                <a:cs typeface="Arial" pitchFamily="34" charset="0"/>
              </a:rPr>
              <a:t>движения в селе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Arial" pitchFamily="34" charset="0"/>
                <a:ea typeface="msmincho"/>
                <a:cs typeface="Arial" pitchFamily="34" charset="0"/>
              </a:rPr>
              <a:t>Любовниково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ea typeface="msmincho"/>
                <a:cs typeface="Arial" pitchFamily="34" charset="0"/>
              </a:rPr>
              <a:t>.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ea typeface="msmincho"/>
                <a:cs typeface="Arial" pitchFamily="34" charset="0"/>
              </a:rPr>
              <a:t>  </a:t>
            </a:r>
            <a:endParaRPr lang="ru-RU" altLang="ru-RU" sz="3200" b="1" dirty="0">
              <a:solidFill>
                <a:srgbClr val="002060"/>
              </a:solidFill>
              <a:latin typeface="Arial" pitchFamily="34" charset="0"/>
              <a:ea typeface="msmincho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20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	Волонтерский </a:t>
            </a:r>
            <a:r>
              <a:rPr lang="ru-RU" sz="2400" dirty="0"/>
              <a:t>отряд </a:t>
            </a:r>
            <a:r>
              <a:rPr lang="ru-RU" sz="2400" dirty="0" smtClean="0"/>
              <a:t>«Новое поколение» </a:t>
            </a:r>
            <a:r>
              <a:rPr lang="ru-RU" sz="2400" dirty="0"/>
              <a:t>МКОУ </a:t>
            </a:r>
            <a:r>
              <a:rPr lang="ru-RU" sz="2400" dirty="0" smtClean="0"/>
              <a:t>«</a:t>
            </a:r>
            <a:r>
              <a:rPr lang="ru-RU" sz="2400" dirty="0" err="1" smtClean="0"/>
              <a:t>Любовниковская</a:t>
            </a:r>
            <a:r>
              <a:rPr lang="ru-RU" sz="2400" dirty="0" smtClean="0"/>
              <a:t>  </a:t>
            </a:r>
            <a:r>
              <a:rPr lang="ru-RU" sz="2400" dirty="0"/>
              <a:t>СШ» Сасовского района Рязанской </a:t>
            </a:r>
            <a:r>
              <a:rPr lang="ru-RU" sz="2400" dirty="0" smtClean="0"/>
              <a:t>области  создан </a:t>
            </a:r>
            <a:r>
              <a:rPr lang="ru-RU" sz="2400" dirty="0"/>
              <a:t>в </a:t>
            </a:r>
            <a:r>
              <a:rPr lang="ru-RU" sz="2400" dirty="0" smtClean="0"/>
              <a:t>2012 году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	Отряд  работает над проектами: «Это </a:t>
            </a:r>
            <a:r>
              <a:rPr lang="ru-RU" sz="2400" dirty="0"/>
              <a:t>нужно живым», «Экологический десант», «Память народа», «</a:t>
            </a:r>
            <a:r>
              <a:rPr lang="ru-RU" sz="2400" dirty="0" err="1"/>
              <a:t>Волонтерство</a:t>
            </a:r>
            <a:r>
              <a:rPr lang="ru-RU" sz="2400" dirty="0"/>
              <a:t> - дорога добра», «Каждый ребенок имеет право на праздник» и другие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	Ежегодно </a:t>
            </a:r>
            <a:r>
              <a:rPr lang="ru-RU" sz="2400" dirty="0"/>
              <a:t>волонтеры проводят и активно участвуют в акциях: «Бессмертный полк», «Сад Памяти», «Георгиевская ленточка», «Окна Победы», «Голубь Мира», «Спасибо за Победу», «Бессмертный полк онлайн», «Ветеран живет рядом», «Весенняя неделя добра», «Зелёная весна», «Экологический десант» и т.д..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738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Направления добровольческой деятельности отряда: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845734"/>
            <a:ext cx="8069521" cy="4463586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Социальное</a:t>
            </a:r>
          </a:p>
          <a:p>
            <a:r>
              <a:rPr lang="ru-RU" sz="3600" dirty="0" smtClean="0"/>
              <a:t>Экологическое</a:t>
            </a:r>
          </a:p>
          <a:p>
            <a:r>
              <a:rPr lang="ru-RU" sz="3600" dirty="0" smtClean="0"/>
              <a:t>Культурное</a:t>
            </a:r>
          </a:p>
          <a:p>
            <a:r>
              <a:rPr lang="ru-RU" sz="3600" dirty="0" smtClean="0"/>
              <a:t>Спортивное</a:t>
            </a:r>
          </a:p>
          <a:p>
            <a:r>
              <a:rPr lang="ru-RU" sz="3600" dirty="0" smtClean="0"/>
              <a:t>Патриотическое</a:t>
            </a:r>
          </a:p>
          <a:p>
            <a:r>
              <a:rPr lang="ru-RU" sz="3600" dirty="0" smtClean="0"/>
              <a:t>Событийное</a:t>
            </a:r>
          </a:p>
          <a:p>
            <a:r>
              <a:rPr lang="ru-RU" sz="3600" dirty="0" err="1" smtClean="0"/>
              <a:t>Медиаволонтерство</a:t>
            </a:r>
            <a:endParaRPr lang="ru-RU" sz="3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8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Результаты</a:t>
            </a:r>
            <a:endParaRPr lang="ru-RU" sz="3600" b="1" dirty="0" smtClean="0"/>
          </a:p>
          <a:p>
            <a:r>
              <a:rPr lang="ru-RU" sz="2800" dirty="0" smtClean="0"/>
              <a:t>С </a:t>
            </a:r>
            <a:r>
              <a:rPr lang="ru-RU" sz="2800" dirty="0"/>
              <a:t>2012 года волонтерский отряд </a:t>
            </a:r>
            <a:r>
              <a:rPr lang="ru-RU" sz="2800" dirty="0" smtClean="0"/>
              <a:t>«Новое поколение" </a:t>
            </a:r>
            <a:r>
              <a:rPr lang="ru-RU" sz="2800" dirty="0"/>
              <a:t>МКОУ </a:t>
            </a:r>
            <a:r>
              <a:rPr lang="ru-RU" sz="2800" dirty="0" smtClean="0"/>
              <a:t>«</a:t>
            </a:r>
            <a:r>
              <a:rPr lang="ru-RU" sz="2800" dirty="0" err="1" smtClean="0"/>
              <a:t>Любовниковская</a:t>
            </a:r>
            <a:r>
              <a:rPr lang="ru-RU" sz="2800" dirty="0" smtClean="0"/>
              <a:t> СШ</a:t>
            </a:r>
            <a:r>
              <a:rPr lang="ru-RU" sz="2800" dirty="0"/>
              <a:t>" неоднократно становился первым среди волонтерских отрядов Сасовского муниципального района.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2019 году </a:t>
            </a:r>
            <a:r>
              <a:rPr lang="ru-RU" sz="2800" dirty="0" smtClean="0"/>
              <a:t>отряд вошел </a:t>
            </a:r>
            <a:r>
              <a:rPr lang="ru-RU" sz="2800" dirty="0"/>
              <a:t>в число победителей Всероссийского конкурса "Добро не уходит на каникулы" и получил 300 тысяч на </a:t>
            </a:r>
            <a:r>
              <a:rPr lang="ru-RU" sz="2800" dirty="0" smtClean="0"/>
              <a:t>развитие </a:t>
            </a:r>
            <a:r>
              <a:rPr lang="ru-RU" sz="2800" dirty="0"/>
              <a:t>добровольчества в школе</a:t>
            </a:r>
            <a:r>
              <a:rPr lang="ru-RU" sz="2800" dirty="0"/>
              <a:t>. В 2022 году Знаком Губернатора «Доброволец Рязанской области» награждена лидер волонтёрского отряда "Новое поколение" ученица нашей школы 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66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1724"/>
            <a:ext cx="3551379" cy="26635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59" y="3002808"/>
            <a:ext cx="3407363" cy="459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Акция «Дари добро»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79" y="301724"/>
            <a:ext cx="3476944" cy="25555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32248" y="2897516"/>
            <a:ext cx="3504119" cy="6799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Акция ко Дню российского флага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7" y="3499790"/>
            <a:ext cx="3555005" cy="26662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6203593"/>
            <a:ext cx="3535680" cy="654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«Экологический десант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58" y="3577466"/>
            <a:ext cx="3447809" cy="25858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88558" y="6203594"/>
            <a:ext cx="3407364" cy="679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Декада ЗОЖ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55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9569"/>
            <a:ext cx="3384376" cy="25382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2947851"/>
            <a:ext cx="3384376" cy="697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Акция ко Дню народного единства -22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3672408" cy="2448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032" y="2852935"/>
            <a:ext cx="3674368" cy="7920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Исторический квиз «История села»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37384"/>
            <a:ext cx="3384376" cy="23860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6023470"/>
            <a:ext cx="3363447" cy="689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Уроки добра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24095"/>
            <a:ext cx="3672408" cy="25234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60032" y="6147538"/>
            <a:ext cx="3672408" cy="7711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Субботник «Зеленая весна»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05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6"/>
          <a:stretch/>
        </p:blipFill>
        <p:spPr>
          <a:xfrm>
            <a:off x="539552" y="458670"/>
            <a:ext cx="3640124" cy="24482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3088" y="2924944"/>
            <a:ext cx="364012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Акция «Поздравь ветерана»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0668"/>
            <a:ext cx="3312368" cy="24842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6056" y="2924944"/>
            <a:ext cx="331236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Акция «Это надо живым»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91018"/>
            <a:ext cx="3640124" cy="26369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5685" y="6263698"/>
            <a:ext cx="3640124" cy="765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Акция «Георгиевская лента»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3" y="3573015"/>
            <a:ext cx="3438684" cy="25790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76057" y="6152028"/>
            <a:ext cx="3382550" cy="877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Акция «Никто не забыт…»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672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744416" cy="28083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3140968"/>
            <a:ext cx="3744416" cy="603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Акция «Цени свою жизнь»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70" y="476672"/>
            <a:ext cx="3456384" cy="259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45113" y="3020538"/>
            <a:ext cx="3456384" cy="6158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Акция «Блокадный хлеб»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3743966"/>
            <a:ext cx="3672408" cy="23939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3548" y="6139702"/>
            <a:ext cx="3744416" cy="7182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Уроки добра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68" y="3657848"/>
            <a:ext cx="3421586" cy="25661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78648" y="6137920"/>
            <a:ext cx="3436505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Акция «Каждый ребенок имеет право на праздник»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27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807</TotalTime>
  <Words>226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Calibri</vt:lpstr>
      <vt:lpstr>Calibri Light</vt:lpstr>
      <vt:lpstr>msmincho</vt:lpstr>
      <vt:lpstr>Ретро</vt:lpstr>
      <vt:lpstr>Волонтёрский отряд</vt:lpstr>
      <vt:lpstr>Презентация PowerPoint</vt:lpstr>
      <vt:lpstr>Презентация PowerPoint</vt:lpstr>
      <vt:lpstr>Направления добровольческой деятельности отряда: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«ЮНОСТЬ»</dc:title>
  <dc:creator>1</dc:creator>
  <cp:lastModifiedBy>Курганова</cp:lastModifiedBy>
  <cp:revision>36</cp:revision>
  <dcterms:created xsi:type="dcterms:W3CDTF">2022-11-25T19:22:51Z</dcterms:created>
  <dcterms:modified xsi:type="dcterms:W3CDTF">2023-01-28T06:15:05Z</dcterms:modified>
</cp:coreProperties>
</file>