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78" r:id="rId3"/>
    <p:sldId id="279" r:id="rId4"/>
    <p:sldId id="281" r:id="rId5"/>
    <p:sldId id="267" r:id="rId6"/>
    <p:sldId id="259" r:id="rId7"/>
    <p:sldId id="258" r:id="rId8"/>
    <p:sldId id="276" r:id="rId9"/>
    <p:sldId id="260" r:id="rId10"/>
    <p:sldId id="261" r:id="rId11"/>
    <p:sldId id="263" r:id="rId12"/>
    <p:sldId id="264" r:id="rId13"/>
    <p:sldId id="283" r:id="rId14"/>
    <p:sldId id="266" r:id="rId15"/>
    <p:sldId id="274" r:id="rId16"/>
    <p:sldId id="275" r:id="rId17"/>
    <p:sldId id="284" r:id="rId18"/>
    <p:sldId id="285" r:id="rId19"/>
    <p:sldId id="286" r:id="rId20"/>
    <p:sldId id="287" r:id="rId21"/>
    <p:sldId id="257" r:id="rId22"/>
    <p:sldId id="28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napToGrid="0">
      <p:cViewPr varScale="1">
        <p:scale>
          <a:sx n="83" d="100"/>
          <a:sy n="83" d="100"/>
        </p:scale>
        <p:origin x="70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F153E-7EAE-466D-8AB7-0635006867CB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74095-AF24-481B-A38C-8D748143F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802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174095-AF24-481B-A38C-8D748143F49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6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F5B5-E0F6-4D55-8B5F-B07A875E25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9964-0DF5-40DF-88FB-4742C1D6B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727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F5B5-E0F6-4D55-8B5F-B07A875E25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9964-0DF5-40DF-88FB-4742C1D6B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9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F5B5-E0F6-4D55-8B5F-B07A875E25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9964-0DF5-40DF-88FB-4742C1D6BDB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63005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F5B5-E0F6-4D55-8B5F-B07A875E25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9964-0DF5-40DF-88FB-4742C1D6B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212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F5B5-E0F6-4D55-8B5F-B07A875E25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9964-0DF5-40DF-88FB-4742C1D6BDB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0684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F5B5-E0F6-4D55-8B5F-B07A875E25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9964-0DF5-40DF-88FB-4742C1D6B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009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F5B5-E0F6-4D55-8B5F-B07A875E25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9964-0DF5-40DF-88FB-4742C1D6B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442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F5B5-E0F6-4D55-8B5F-B07A875E25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9964-0DF5-40DF-88FB-4742C1D6B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6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F5B5-E0F6-4D55-8B5F-B07A875E25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9964-0DF5-40DF-88FB-4742C1D6B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89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F5B5-E0F6-4D55-8B5F-B07A875E25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9964-0DF5-40DF-88FB-4742C1D6B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31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F5B5-E0F6-4D55-8B5F-B07A875E25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9964-0DF5-40DF-88FB-4742C1D6B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25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F5B5-E0F6-4D55-8B5F-B07A875E25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9964-0DF5-40DF-88FB-4742C1D6B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45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F5B5-E0F6-4D55-8B5F-B07A875E25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9964-0DF5-40DF-88FB-4742C1D6B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761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F5B5-E0F6-4D55-8B5F-B07A875E25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9964-0DF5-40DF-88FB-4742C1D6B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32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F5B5-E0F6-4D55-8B5F-B07A875E25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9964-0DF5-40DF-88FB-4742C1D6B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31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CF5B5-E0F6-4D55-8B5F-B07A875E25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9964-0DF5-40DF-88FB-4742C1D6B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7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F5B5-E0F6-4D55-8B5F-B07A875E259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409964-0DF5-40DF-88FB-4742C1D6BD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99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8764" y="332510"/>
            <a:ext cx="10169235" cy="1154546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Бугульминский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муниципальный район 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Республика Татарстан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ГБОУ «</a:t>
            </a:r>
            <a:r>
              <a:rPr lang="ru-RU" sz="20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Сокольская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для детей с ограниченными </a:t>
            </a:r>
            <a:b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здоровья</a:t>
            </a:r>
            <a:r>
              <a:rPr lang="ru-RU" sz="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Руководитель проекта: Емельянова О.С.</a:t>
            </a:r>
            <a:endParaRPr lang="ru-RU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2198256"/>
            <a:ext cx="9144000" cy="1034472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«Зеленый путь</a:t>
            </a:r>
            <a:r>
              <a:rPr lang="ru-RU" sz="5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5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5793" y="3232728"/>
            <a:ext cx="61226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Руководитель </a:t>
            </a:r>
            <a:r>
              <a:rPr lang="ru-RU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Емельянова О.С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29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r>
              <a:rPr lang="ru-RU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32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будет сделано в рамках реализации </a:t>
            </a:r>
            <a:r>
              <a:rPr lang="ru-RU" sz="3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endParaRPr lang="ru-RU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Культурно-просветительские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«Час общения с природой» - встреча школьников с представителями волонтерского движения;</a:t>
            </a:r>
          </a:p>
          <a:p>
            <a:pPr lvl="0"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Кукольный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спектакль «Жил-был Родник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Родникович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 проведением аукциона по продаже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экоподелок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Муниципальный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квест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«Таинственными тропами родного края» (для детей с ОВЗ 13-16 лет);</a:t>
            </a:r>
          </a:p>
          <a:p>
            <a:pPr lvl="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Экодесант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благоустройство родников (расчистка территории, установка урн и беседок);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	Конкурс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лучшую клумбу на территории родников;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	Закладка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«Аллеи детства» (высадка саженцев рябины, яблони, вишни)</a:t>
            </a:r>
          </a:p>
        </p:txBody>
      </p:sp>
    </p:spTree>
    <p:extLst>
      <p:ext uri="{BB962C8B-B14F-4D97-AF65-F5344CB8AC3E}">
        <p14:creationId xmlns:p14="http://schemas.microsoft.com/office/powerpoint/2010/main" val="5370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количественные и качественные результаты от реализации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780702" cy="3916938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добровольцев (волонтеров), участвующих</a:t>
            </a:r>
            <a:b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реализации проекта: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кольники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- 15,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трудоспособное население - 20,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«серебряные» добровольцы (волонтеры) - 15;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благополучателей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получивших добровольческую (волонтерскую) поддержку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433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проведенных добровольческих (волонтерских) инициатив 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добровольцев (волонтеров), прошедших образовательные программы- 50;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партнеров, привлеченных к реализации добровольческих (волонтерских) инициатив - 7;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публикаций в социальных сетях о добровольческих (волонтерских) инициативах и их результатах - 20;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публикаций в СМИ о добровольческих волонтерских инициативах и их результатах - 5;</a:t>
            </a:r>
          </a:p>
        </p:txBody>
      </p:sp>
    </p:spTree>
    <p:extLst>
      <p:ext uri="{BB962C8B-B14F-4D97-AF65-F5344CB8AC3E}">
        <p14:creationId xmlns:p14="http://schemas.microsoft.com/office/powerpoint/2010/main" val="12877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4182" y="1782617"/>
            <a:ext cx="10624127" cy="474532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/>
              <a:t>.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спектакли;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2.Аукционы и ярмарки-продажи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экоподелок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изделий и продуктов сельского хозяйства;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3.Поддержка доноров;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развитие проекта  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3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Долгосрочные результаты  проекта  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2108" y="1533236"/>
            <a:ext cx="8331893" cy="50245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ОВЗ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экологические знания;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опыт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социализации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обществе;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укрепиться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между образовательными учреждениями и общественными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организациями;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повысится финансовая грамотность обучающихся с ограниченными возможностями здоровья (интеллектуальные нарушения)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 партнеры: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Расширение форм сотрудничества и взаимодействия ;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села: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комфортных условий на селе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Педагоги: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опыта работы по  экологическому воспитанию детей.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>
              <a:buFont typeface="+mj-lt"/>
              <a:buAutoNum type="arabicPeriod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34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091" y="1256145"/>
            <a:ext cx="10568709" cy="49208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запрашиваемых средств. рублей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расходования средств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-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299728,00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имеющегося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рублей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50000,00</a:t>
            </a:r>
          </a:p>
          <a:p>
            <a:pPr marL="0" inden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 финансирования -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349728,00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проекта   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0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7672" y="609600"/>
            <a:ext cx="8036329" cy="1320800"/>
          </a:xfrm>
        </p:spPr>
        <p:txBody>
          <a:bodyPr/>
          <a:lstStyle/>
          <a:p>
            <a:r>
              <a:rPr lang="ru-RU" b="1" dirty="0" err="1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Минитрактор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Русич Т-15 – 220878,00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Минитрактор Русич Т-15 купить в Санкт-Петербург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0365" y="1930400"/>
            <a:ext cx="4695303" cy="352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Минитрактор Русич Т-15 купить в Санкт-Петербург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60376" y="1930400"/>
            <a:ext cx="5007551" cy="43296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города аренда механизированного оборудования отсутствует.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 3" charset="2"/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оборудование необходимо:</a:t>
            </a:r>
          </a:p>
          <a:p>
            <a:pPr marL="457200" indent="-457200" algn="just">
              <a:buFont typeface="Wingdings 3" charset="2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Перевозка мусора, выравнивание ландшафта, завоз земли, строительных материалов для благоустройства родников;</a:t>
            </a:r>
          </a:p>
          <a:p>
            <a:pPr marL="457200" indent="-457200" algn="just">
              <a:buFont typeface="Wingdings 3" charset="2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помощи в уборке придомовой территории ветеранам ВОВ и труженикам тыла,  семьям мобилизованных в СВО.</a:t>
            </a:r>
          </a:p>
          <a:p>
            <a:pPr marL="457200" indent="-457200" algn="just">
              <a:buFont typeface="Wingdings 3" charset="2"/>
              <a:buAutoNum type="arabicPeriod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Wingdings 3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432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01" y="0"/>
            <a:ext cx="517524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127" y="3864894"/>
            <a:ext cx="3980873" cy="2993106"/>
          </a:xfrm>
          <a:prstGeom prst="rect">
            <a:avLst/>
          </a:prstGeom>
        </p:spPr>
      </p:pic>
      <p:sp>
        <p:nvSpPr>
          <p:cNvPr id="8" name="AutoShape 2" descr="IMG-20230426-WA001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3879271"/>
            <a:ext cx="3971636" cy="297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Кукольный театр – 9120,00 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Три поросёнка перчаточный театр игрушки на руку – заказать на Ярмарке  Мастеров – PYD84RU | Кукольный театр, Йошкар-Ол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Три поросёнка перчаточный театр игрушки на руку – заказать на Ярмарке  Мастеров – PYD84RU | Кукольный театр, Йошкар-Ола"/>
          <p:cNvSpPr>
            <a:spLocks noGrp="1" noChangeAspect="1" noChangeArrowheads="1"/>
          </p:cNvSpPr>
          <p:nvPr>
            <p:ph idx="1"/>
          </p:nvPr>
        </p:nvSpPr>
        <p:spPr bwMode="auto">
          <a:xfrm>
            <a:off x="677862" y="1477818"/>
            <a:ext cx="5104101" cy="456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Кукольный театр в данном проекте будет задействован для демонстрации экологических сказок для  обучающихся  в образовательных учреждениях, жителей села, при  проведении аукционов. Полученный доход с демонстрации спектаклей и аукционов будет использован для дальнейшего развития проекта ( закупка семян, саженцев, ремонт инвентаря)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нашей школе обучаются дети с тяжёлыми формами  умственной отсталости, обучение которых осуществляется на дому. Они не имеют достаточного уровня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общения.  Демонстрацию мини спектаклей возможно осуществлять для них  на дому.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2714" y="1556255"/>
            <a:ext cx="4392104" cy="425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643" y="508000"/>
            <a:ext cx="8069502" cy="132080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accent2"/>
                </a:solidFill>
              </a:rPr>
              <a:t>Принтер струйный цветной – 17725,00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563" y="2336800"/>
            <a:ext cx="4516911" cy="3463636"/>
          </a:xfrm>
        </p:spPr>
      </p:pic>
      <p:sp>
        <p:nvSpPr>
          <p:cNvPr id="6" name="Прямоугольник 5"/>
          <p:cNvSpPr/>
          <p:nvPr/>
        </p:nvSpPr>
        <p:spPr>
          <a:xfrm>
            <a:off x="677334" y="2967335"/>
            <a:ext cx="442113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Принтер, бумага формат А4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изготовления буклетов, плакатов, стенгазет, для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изготовления информационного материала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обучающихся  и жителей села.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182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материалы для реставрации беседок – 42705,00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5649575" cy="388077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Строительный материал, а именно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Доски,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профнастил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для облагораживания родников.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Краска, кисточки, перчатки – для окраски стен.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909" y="2040516"/>
            <a:ext cx="3633932" cy="363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5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6" y="230908"/>
            <a:ext cx="11757891" cy="6437745"/>
          </a:xfrm>
        </p:spPr>
      </p:pic>
    </p:spTree>
    <p:extLst>
      <p:ext uri="{BB962C8B-B14F-4D97-AF65-F5344CB8AC3E}">
        <p14:creationId xmlns:p14="http://schemas.microsoft.com/office/powerpoint/2010/main" val="197652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3273"/>
            <a:ext cx="8596668" cy="13208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Футболки с логотипом волонтерского отряда «Зеленый путь» - 9300,00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619" y="2074646"/>
            <a:ext cx="3057566" cy="3818154"/>
          </a:xfrm>
        </p:spPr>
      </p:pic>
      <p:sp>
        <p:nvSpPr>
          <p:cNvPr id="5" name="Прямоугольник 4"/>
          <p:cNvSpPr/>
          <p:nvPr/>
        </p:nvSpPr>
        <p:spPr>
          <a:xfrm>
            <a:off x="1256145" y="2967335"/>
            <a:ext cx="48675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Футболки с логотипом волонтерского отряда «Зеленый путь» необходимы для  привлечения внимания к проблеме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30910"/>
            <a:ext cx="8688339" cy="8035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Социальные партнеры 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182254"/>
            <a:ext cx="8762231" cy="516312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экоотряда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строится на сотрудничестве с социальными партнерами: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Координационный Центр развития добровольчества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Бугульминского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"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Бугульминское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лесничество»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спонсорская помощь в приобретении саженцев для "Аллеи детства"</a:t>
            </a:r>
            <a:endParaRPr lang="ru-RU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Бугульминское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СМИ – информационная поддержка проекта.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«Дворец школьников» - методическая помощь в реализации проекта.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Подгорненского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консультативная поддержка в проведении проекта.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  <a:r>
              <a:rPr lang="ru-RU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Бадретдинова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Э. Ф. – спонсорская помощь в организации соревнований и конкурсов. 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8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chemeClr val="accent2"/>
                </a:solidFill>
              </a:rPr>
              <a:t>Софинансирование</a:t>
            </a:r>
            <a:r>
              <a:rPr lang="ru-RU" dirty="0" smtClean="0">
                <a:solidFill>
                  <a:schemeClr val="accent2"/>
                </a:solidFill>
              </a:rPr>
              <a:t> проекта – 50000,00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882302" cy="3880773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ГБУ "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Бугульминское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лесничество» </a:t>
            </a:r>
            <a:r>
              <a:rPr lang="ru-RU" dirty="0" smtClean="0"/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100 саженцев плодовых деревьев для закладки «Аллеи детства» на сумму 18600,00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Бадретдинова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Э.Ф. предоставляет спортивный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интвентарь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поощрения участников соревнований и конкурсов на сумму 31400,00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для детей с ОВЗ» предоставляет сельхоз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интвентарь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проведения мероприятий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7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661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Общественная деятельность обучающихся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38" y="1524082"/>
            <a:ext cx="3064767" cy="257528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038" y="4322618"/>
            <a:ext cx="3097605" cy="23232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" t="1037" r="12514" b="14452"/>
          <a:stretch/>
        </p:blipFill>
        <p:spPr>
          <a:xfrm>
            <a:off x="552194" y="2159987"/>
            <a:ext cx="2626233" cy="340954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298" y="2068944"/>
            <a:ext cx="2483793" cy="365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94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общественной деятельности</a:t>
            </a:r>
            <a:endParaRPr lang="ru-RU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45" y="2093371"/>
            <a:ext cx="2538095" cy="3881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3353">
            <a:off x="939146" y="2531627"/>
            <a:ext cx="2747923" cy="36377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4028">
            <a:off x="7226818" y="2377011"/>
            <a:ext cx="2777519" cy="3767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9383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1152" y="203200"/>
            <a:ext cx="8596668" cy="785091"/>
          </a:xfrm>
        </p:spPr>
        <p:txBody>
          <a:bodyPr>
            <a:normAutofit/>
          </a:bodyPr>
          <a:lstStyle/>
          <a:p>
            <a:pPr marL="0" indent="0" algn="ctr"/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акции «Эковесна2022» </a:t>
            </a:r>
            <a:endParaRPr lang="ru-RU" b="1" dirty="0" smtClean="0">
              <a:solidFill>
                <a:schemeClr val="accent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53" y="1248357"/>
            <a:ext cx="3636047" cy="516167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62" y="1248357"/>
            <a:ext cx="3395877" cy="23076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70" y="4170131"/>
            <a:ext cx="3266570" cy="216063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230" y="4395752"/>
            <a:ext cx="3111587" cy="19350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230" y="1248357"/>
            <a:ext cx="2257205" cy="300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3570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проблемы,</a:t>
            </a:r>
            <a:b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решение которой направлен проект, обоснование актуальности и социальной 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значимости </a:t>
            </a:r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и предлагаемых решений.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1079" y="2355273"/>
            <a:ext cx="9214812" cy="3667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Подгорненского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 расположены несколько родников, 3 из которых – в селе Соколка.  Из-за недостаточной экологической грамотности населения, недостатка рабочих рук и большого количества людей,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приезжающих на родники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водой из города и близлежащих деревень, у родников скапливается множество мусора. Тем временем, водой этих родников снабжаются 2 школы, детский сад и дома жителей. Кроме того, водой этих родников питается р.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Карабашское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водохранилище. Территория родников не благоустроена. Важно сохранить чистоту родниковой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воды и облагородить прилегающую территорию.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68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и задачи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44073"/>
            <a:ext cx="8596668" cy="4397289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создание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экоотряда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«Зеленый путь» из числа обучающихся 14-16 лет ГБОУ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школа–интернат для детей с ОВЗ» в количестве 15 человек.</a:t>
            </a:r>
            <a:endPara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	Освещать ход реализации проекта (от старта до финиша) в СМИ, социальных сетях и т.д. Набор и обучение команды проекты.</a:t>
            </a:r>
            <a:endPara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	Привлечь социальных партнеров проекта и доноров;</a:t>
            </a:r>
            <a:endPara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	Поиск средств на реализацию проекта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фандрайзинг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0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	Проводить мероприятия  по проекту; </a:t>
            </a:r>
          </a:p>
        </p:txBody>
      </p:sp>
    </p:spTree>
    <p:extLst>
      <p:ext uri="{BB962C8B-B14F-4D97-AF65-F5344CB8AC3E}">
        <p14:creationId xmlns:p14="http://schemas.microsoft.com/office/powerpoint/2010/main" val="153664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5" y="3464596"/>
            <a:ext cx="4552590" cy="34144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5" y="113143"/>
            <a:ext cx="4552590" cy="31796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986561" y="350982"/>
            <a:ext cx="4674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Родники с</a:t>
            </a:r>
            <a:r>
              <a:rPr lang="ru-RU" sz="36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Соколка</a:t>
            </a:r>
            <a:endParaRPr lang="ru-RU" sz="3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491" y="1702952"/>
            <a:ext cx="5957455" cy="44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4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37309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целевая группа</a:t>
            </a:r>
            <a:b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ее количественный состав </a:t>
            </a:r>
            <a:endParaRPr lang="ru-RU" sz="28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124 чел. (от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до 18 лет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сотрудники ГБОУ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школа-интернат для детей с ОВЗ»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сотрудники МБОУ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Сокольская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ООШ - детский сад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–111 чел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(от 3 до 16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лет)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и сотрудники МБОУ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Подгорненская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ООШ – 94 чел.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Подгорненский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сад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27 чел.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Подгорненского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поселения: 433 чел. (разновозрастной состав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МБОУ ООШ – примерно   300 чел.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35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1086</TotalTime>
  <Words>475</Words>
  <Application>Microsoft Office PowerPoint</Application>
  <PresentationFormat>Широкоэкранный</PresentationFormat>
  <Paragraphs>110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Аспект</vt:lpstr>
      <vt:lpstr>Бугульминский муниципальный район  Республика Татарстан ГБОУ «Сокольская школа-интернат для детей с ограниченными  возможностями здоровья»   Руководитель проекта: Емельянова О.С.</vt:lpstr>
      <vt:lpstr>Презентация PowerPoint</vt:lpstr>
      <vt:lpstr>Общественная деятельность обучающихся</vt:lpstr>
      <vt:lpstr>Результаты общественной деятельности</vt:lpstr>
      <vt:lpstr>Участие в акции «Эковесна2022» </vt:lpstr>
      <vt:lpstr>Описание проблемы, на решение которой направлен проект, обоснование актуальности и социальной значимости проекта и предлагаемых решений. </vt:lpstr>
      <vt:lpstr>Основная цель и задачи проекта</vt:lpstr>
      <vt:lpstr>Презентация PowerPoint</vt:lpstr>
      <vt:lpstr>Основная целевая группа и ее количественный состав </vt:lpstr>
      <vt:lpstr>Деятельность - что именно будет сделано в рамках реализации проекта</vt:lpstr>
      <vt:lpstr>Ожидаемые количественные и качественные результаты от реализации проекта</vt:lpstr>
      <vt:lpstr>Дальнейшее развитие проекта  </vt:lpstr>
      <vt:lpstr>Долгосрочные результаты  проекта  </vt:lpstr>
      <vt:lpstr>Финансирование проекта   </vt:lpstr>
      <vt:lpstr>Минитрактор Русич Т-15 – 220878,00</vt:lpstr>
      <vt:lpstr>Презентация PowerPoint</vt:lpstr>
      <vt:lpstr>Кукольный театр – 9120,00 </vt:lpstr>
      <vt:lpstr>Принтер струйный цветной – 17725,00</vt:lpstr>
      <vt:lpstr>Расходные материалы для реставрации беседок – 42705,00</vt:lpstr>
      <vt:lpstr>Футболки с логотипом волонтерского отряда «Зеленый путь» - 9300,00</vt:lpstr>
      <vt:lpstr>Социальные партнеры </vt:lpstr>
      <vt:lpstr>Софинансирование проекта – 50000,00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Бугульминский муниципальный район  ГБОУ «Сокольская школа-интернат для детей с ограниченными возможностями здоровья»</dc:title>
  <dc:creator>ICL-Sokol</dc:creator>
  <cp:lastModifiedBy>ICL-Sokol</cp:lastModifiedBy>
  <cp:revision>43</cp:revision>
  <dcterms:created xsi:type="dcterms:W3CDTF">2023-04-26T11:25:05Z</dcterms:created>
  <dcterms:modified xsi:type="dcterms:W3CDTF">2023-04-27T10:02:18Z</dcterms:modified>
</cp:coreProperties>
</file>