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2" d="100"/>
          <a:sy n="62" d="100"/>
        </p:scale>
        <p:origin x="867" y="17"/>
      </p:cViewPr>
      <p:guideLst>
        <p:guide pos="162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 bwMode="auto">
          <a:xfrm rot="-813319" flipH="1">
            <a:off x="2683385" y="-3106598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" name="Google Shape;10;p2"/>
          <p:cNvSpPr/>
          <p:nvPr/>
        </p:nvSpPr>
        <p:spPr bwMode="auto">
          <a:xfrm rot="649785">
            <a:off x="-3565757" y="-420750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" name="Google Shape;11;p2"/>
          <p:cNvSpPr/>
          <p:nvPr/>
        </p:nvSpPr>
        <p:spPr bwMode="auto">
          <a:xfrm flipH="1">
            <a:off x="-1128442" y="2555775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" name="Google Shape;12;p2"/>
          <p:cNvSpPr/>
          <p:nvPr/>
        </p:nvSpPr>
        <p:spPr bwMode="auto">
          <a:xfrm rot="-8823147" flipH="1">
            <a:off x="3743602" y="3126448"/>
            <a:ext cx="5990392" cy="5613179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" name="Google Shape;13;p2"/>
          <p:cNvSpPr/>
          <p:nvPr/>
        </p:nvSpPr>
        <p:spPr bwMode="auto">
          <a:xfrm flipH="1">
            <a:off x="-4003435" y="175175"/>
            <a:ext cx="4935815" cy="3769836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" name="Google Shape;14;p2"/>
          <p:cNvSpPr/>
          <p:nvPr/>
        </p:nvSpPr>
        <p:spPr bwMode="auto">
          <a:xfrm rot="-649785" flipH="1">
            <a:off x="2193568" y="4718800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" name="Google Shape;15;p2"/>
          <p:cNvSpPr/>
          <p:nvPr/>
        </p:nvSpPr>
        <p:spPr bwMode="auto">
          <a:xfrm rot="-1244192" flipH="1">
            <a:off x="-4444396" y="-459593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" name="Google Shape;16;p2"/>
          <p:cNvSpPr/>
          <p:nvPr/>
        </p:nvSpPr>
        <p:spPr bwMode="auto">
          <a:xfrm rot="9555807" flipH="1">
            <a:off x="5761904" y="2614969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 bwMode="auto">
          <a:xfrm>
            <a:off x="723150" y="1257850"/>
            <a:ext cx="76977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>
                <a:latin typeface="Kulim Park SemiBold"/>
                <a:ea typeface="Kulim Park SemiBold"/>
                <a:cs typeface="Kulim Park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 bwMode="auto">
          <a:xfrm>
            <a:off x="723150" y="3100575"/>
            <a:ext cx="521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Quote" preserve="0" showMasterPhAnim="0" userDrawn="1">
  <p:cSld name="BLANK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 bwMode="auto">
          <a:xfrm>
            <a:off x="723299" y="3402012"/>
            <a:ext cx="38487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1"/>
          </p:nvPr>
        </p:nvSpPr>
        <p:spPr bwMode="auto">
          <a:xfrm>
            <a:off x="723350" y="822500"/>
            <a:ext cx="4902000" cy="20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endParaRPr/>
          </a:p>
        </p:txBody>
      </p:sp>
      <p:sp>
        <p:nvSpPr>
          <p:cNvPr id="124" name="Google Shape;124;p14"/>
          <p:cNvSpPr/>
          <p:nvPr/>
        </p:nvSpPr>
        <p:spPr bwMode="auto">
          <a:xfrm rot="7269862">
            <a:off x="-2158264" y="-3462738"/>
            <a:ext cx="7471639" cy="4771786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5" name="Google Shape;125;p14"/>
          <p:cNvSpPr/>
          <p:nvPr/>
        </p:nvSpPr>
        <p:spPr bwMode="auto">
          <a:xfrm rot="10558870" flipH="1">
            <a:off x="-4625089" y="957675"/>
            <a:ext cx="6402110" cy="5689154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6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6" name="Google Shape;126;p14"/>
          <p:cNvSpPr/>
          <p:nvPr/>
        </p:nvSpPr>
        <p:spPr bwMode="auto">
          <a:xfrm rot="-7989177" flipH="1">
            <a:off x="-4350337" y="2229049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" name="Google Shape;127;p14"/>
          <p:cNvSpPr/>
          <p:nvPr/>
        </p:nvSpPr>
        <p:spPr bwMode="auto">
          <a:xfrm rot="-514370" flipH="1">
            <a:off x="3008849" y="163322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8" name="Google Shape;128;p14"/>
          <p:cNvSpPr/>
          <p:nvPr/>
        </p:nvSpPr>
        <p:spPr bwMode="auto">
          <a:xfrm rot="10800000" flipH="1">
            <a:off x="5337802" y="3129188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9" name="Google Shape;129;p14"/>
          <p:cNvSpPr/>
          <p:nvPr/>
        </p:nvSpPr>
        <p:spPr bwMode="auto">
          <a:xfrm rot="9748587" flipH="1">
            <a:off x="4304027" y="2585840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" name="Google Shape;130;p14"/>
          <p:cNvSpPr/>
          <p:nvPr/>
        </p:nvSpPr>
        <p:spPr bwMode="auto">
          <a:xfrm rot="-2141143" flipH="1">
            <a:off x="5987211" y="-1789403"/>
            <a:ext cx="5766686" cy="3682912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ext" preserve="0" showMasterPhAnim="0" userDrawn="1">
  <p:cSld name="CUSTOM_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 bwMode="auto">
          <a:xfrm rot="-10285629">
            <a:off x="5066449" y="-212437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2" name="Google Shape;142;p16"/>
          <p:cNvSpPr/>
          <p:nvPr/>
        </p:nvSpPr>
        <p:spPr bwMode="auto">
          <a:xfrm flipH="1">
            <a:off x="7942003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3" name="Google Shape;143;p16"/>
          <p:cNvSpPr/>
          <p:nvPr/>
        </p:nvSpPr>
        <p:spPr bwMode="auto">
          <a:xfrm rot="2839442">
            <a:off x="-308418" y="2442033"/>
            <a:ext cx="6402141" cy="5689181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4" name="Google Shape;144;p16"/>
          <p:cNvSpPr/>
          <p:nvPr/>
        </p:nvSpPr>
        <p:spPr bwMode="auto">
          <a:xfrm rot="9405665">
            <a:off x="-4305365" y="1281181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" name="Google Shape;145;p16"/>
          <p:cNvSpPr/>
          <p:nvPr/>
        </p:nvSpPr>
        <p:spPr bwMode="auto">
          <a:xfrm rot="-1478504">
            <a:off x="-2334601" y="-100003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" name="Google Shape;146;p16"/>
          <p:cNvSpPr/>
          <p:nvPr/>
        </p:nvSpPr>
        <p:spPr bwMode="auto">
          <a:xfrm rot="9555841" flipH="1">
            <a:off x="7023452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 bwMode="auto">
          <a:xfrm>
            <a:off x="1749775" y="1339400"/>
            <a:ext cx="5644500" cy="15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 bwMode="auto">
          <a:xfrm>
            <a:off x="2153800" y="2874400"/>
            <a:ext cx="4836899" cy="9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ext 1" preserve="0" showMasterPhAnim="0" userDrawn="1">
  <p:cSld name="CUSTOM_1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/>
          <p:nvPr/>
        </p:nvSpPr>
        <p:spPr bwMode="auto">
          <a:xfrm rot="4102359" flipH="1">
            <a:off x="-2758583" y="4129685"/>
            <a:ext cx="7471578" cy="4771746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1" name="Google Shape;151;p17"/>
          <p:cNvSpPr/>
          <p:nvPr/>
        </p:nvSpPr>
        <p:spPr bwMode="auto">
          <a:xfrm rot="813319">
            <a:off x="-431355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1"/>
          </p:nvPr>
        </p:nvSpPr>
        <p:spPr bwMode="auto">
          <a:xfrm>
            <a:off x="723299" y="3021075"/>
            <a:ext cx="3394200" cy="11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 bwMode="auto">
          <a:xfrm flipH="1">
            <a:off x="719825" y="986925"/>
            <a:ext cx="28884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ext 2" preserve="0" showMasterPhAnim="0" userDrawn="1">
  <p:cSld name="CUSTOM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/>
          <p:nvPr/>
        </p:nvSpPr>
        <p:spPr bwMode="auto"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" name="Google Shape;156;p18"/>
          <p:cNvSpPr/>
          <p:nvPr/>
        </p:nvSpPr>
        <p:spPr bwMode="auto">
          <a:xfrm rot="4102346" flipH="1">
            <a:off x="-2270967" y="3805846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" name="Google Shape;157;p18"/>
          <p:cNvSpPr/>
          <p:nvPr/>
        </p:nvSpPr>
        <p:spPr bwMode="auto"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" name="Google Shape;158;p18"/>
          <p:cNvSpPr/>
          <p:nvPr/>
        </p:nvSpPr>
        <p:spPr bwMode="auto"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1"/>
          </p:nvPr>
        </p:nvSpPr>
        <p:spPr bwMode="auto">
          <a:xfrm>
            <a:off x="723299" y="2291463"/>
            <a:ext cx="3035100" cy="1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 bwMode="auto">
          <a:xfrm flipH="1">
            <a:off x="719825" y="1463638"/>
            <a:ext cx="3035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1" name="Google Shape;161;p18"/>
          <p:cNvSpPr/>
          <p:nvPr/>
        </p:nvSpPr>
        <p:spPr bwMode="auto">
          <a:xfrm rot="-649759" flipH="1">
            <a:off x="-3395808" y="4514617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 1" preserve="0" showMasterPhAnim="0" userDrawn="1">
  <p:cSld name="TITLE_AND_TWO_COLUMNS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 bwMode="auto">
          <a:xfrm rot="-859944" flipH="1">
            <a:off x="5665328" y="3096461"/>
            <a:ext cx="4772748" cy="4241345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4" name="Google Shape;164;p19"/>
          <p:cNvSpPr/>
          <p:nvPr/>
        </p:nvSpPr>
        <p:spPr bwMode="auto">
          <a:xfrm>
            <a:off x="-4528356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 rot="-9405665" flipH="1">
            <a:off x="6846081" y="1281156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 rot="1478504" flipH="1">
            <a:off x="1794833" y="-211178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7" name="Google Shape;167;p19"/>
          <p:cNvSpPr/>
          <p:nvPr/>
        </p:nvSpPr>
        <p:spPr bwMode="auto">
          <a:xfrm rot="9524149" flipH="1">
            <a:off x="-6659422" y="-2925302"/>
            <a:ext cx="9471569" cy="604904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" name="Google Shape;168;p19"/>
          <p:cNvSpPr/>
          <p:nvPr/>
        </p:nvSpPr>
        <p:spPr bwMode="auto">
          <a:xfrm rot="-9555841">
            <a:off x="-6785773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 bwMode="auto">
          <a:xfrm>
            <a:off x="1699900" y="2520537"/>
            <a:ext cx="2736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 bwMode="auto">
          <a:xfrm>
            <a:off x="1699975" y="3065348"/>
            <a:ext cx="27369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2"/>
          </p:nvPr>
        </p:nvSpPr>
        <p:spPr bwMode="auto">
          <a:xfrm>
            <a:off x="4707338" y="2520537"/>
            <a:ext cx="27366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3"/>
          </p:nvPr>
        </p:nvSpPr>
        <p:spPr bwMode="auto">
          <a:xfrm>
            <a:off x="4707501" y="3065348"/>
            <a:ext cx="2736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 idx="4"/>
          </p:nvPr>
        </p:nvSpPr>
        <p:spPr bwMode="auto">
          <a:xfrm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 2" preserve="0" showMasterPhAnim="0" userDrawn="1">
  <p:cSld name="CUSTOM_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 bwMode="auto">
          <a:xfrm rot="3394465" flipH="1">
            <a:off x="3077084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" name="Google Shape;176;p20"/>
          <p:cNvSpPr/>
          <p:nvPr/>
        </p:nvSpPr>
        <p:spPr bwMode="auto">
          <a:xfrm>
            <a:off x="5867027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" name="Google Shape;177;p20"/>
          <p:cNvSpPr/>
          <p:nvPr/>
        </p:nvSpPr>
        <p:spPr bwMode="auto">
          <a:xfrm rot="3952094">
            <a:off x="4681686" y="-32116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" name="Google Shape;178;p20"/>
          <p:cNvSpPr/>
          <p:nvPr/>
        </p:nvSpPr>
        <p:spPr bwMode="auto">
          <a:xfrm rot="-649759" flipH="1">
            <a:off x="7075142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" name="Google Shape;179;p20"/>
          <p:cNvSpPr/>
          <p:nvPr/>
        </p:nvSpPr>
        <p:spPr bwMode="auto">
          <a:xfrm rot="813319">
            <a:off x="-2477752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0" name="Google Shape;180;p20"/>
          <p:cNvSpPr/>
          <p:nvPr/>
        </p:nvSpPr>
        <p:spPr bwMode="auto">
          <a:xfrm rot="-10285603">
            <a:off x="-4701904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" name="Google Shape;181;p20"/>
          <p:cNvSpPr/>
          <p:nvPr/>
        </p:nvSpPr>
        <p:spPr bwMode="auto">
          <a:xfrm rot="-7426354">
            <a:off x="-466609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 bwMode="auto">
          <a:xfrm flipH="1"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body" idx="1"/>
          </p:nvPr>
        </p:nvSpPr>
        <p:spPr bwMode="auto">
          <a:xfrm>
            <a:off x="1545450" y="1330100"/>
            <a:ext cx="60531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hree columns" preserve="0" showMasterPhAnim="0" userDrawn="1">
  <p:cSld name="CUSTOM_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 bwMode="auto">
          <a:xfrm rot="-10285629">
            <a:off x="6057524" y="-212437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6" name="Google Shape;186;p21"/>
          <p:cNvSpPr/>
          <p:nvPr/>
        </p:nvSpPr>
        <p:spPr bwMode="auto">
          <a:xfrm flipH="1">
            <a:off x="7942003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7" name="Google Shape;187;p21"/>
          <p:cNvSpPr/>
          <p:nvPr/>
        </p:nvSpPr>
        <p:spPr bwMode="auto">
          <a:xfrm rot="2839442">
            <a:off x="-308418" y="2442033"/>
            <a:ext cx="6402141" cy="5689181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" name="Google Shape;188;p21"/>
          <p:cNvSpPr/>
          <p:nvPr/>
        </p:nvSpPr>
        <p:spPr bwMode="auto">
          <a:xfrm rot="9405665">
            <a:off x="-4880740" y="1281181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" name="Google Shape;189;p21"/>
          <p:cNvSpPr/>
          <p:nvPr/>
        </p:nvSpPr>
        <p:spPr bwMode="auto">
          <a:xfrm rot="-1478504">
            <a:off x="-2334601" y="-100003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0" name="Google Shape;190;p21"/>
          <p:cNvSpPr/>
          <p:nvPr/>
        </p:nvSpPr>
        <p:spPr bwMode="auto">
          <a:xfrm rot="9555841" flipH="1">
            <a:off x="7801702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 bwMode="auto">
          <a:xfrm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title" idx="2"/>
          </p:nvPr>
        </p:nvSpPr>
        <p:spPr bwMode="auto">
          <a:xfrm>
            <a:off x="1164025" y="1617575"/>
            <a:ext cx="20457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1"/>
          </p:nvPr>
        </p:nvSpPr>
        <p:spPr bwMode="auto">
          <a:xfrm>
            <a:off x="1164075" y="2151959"/>
            <a:ext cx="20457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title" idx="3"/>
          </p:nvPr>
        </p:nvSpPr>
        <p:spPr bwMode="auto">
          <a:xfrm>
            <a:off x="3549063" y="1617575"/>
            <a:ext cx="20457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4"/>
          </p:nvPr>
        </p:nvSpPr>
        <p:spPr bwMode="auto">
          <a:xfrm>
            <a:off x="3549150" y="2151959"/>
            <a:ext cx="20457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title" idx="5"/>
          </p:nvPr>
        </p:nvSpPr>
        <p:spPr bwMode="auto">
          <a:xfrm>
            <a:off x="5934100" y="1617575"/>
            <a:ext cx="20457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6"/>
          </p:nvPr>
        </p:nvSpPr>
        <p:spPr bwMode="auto">
          <a:xfrm>
            <a:off x="5934225" y="2151959"/>
            <a:ext cx="20457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four columns" preserve="0" showMasterPhAnim="0" userDrawn="1">
  <p:cSld name="CUSTOM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 bwMode="auto">
          <a:xfrm rot="4102359" flipH="1">
            <a:off x="-2512533" y="4030635"/>
            <a:ext cx="7471578" cy="4771746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" name="Google Shape;200;p22"/>
          <p:cNvSpPr/>
          <p:nvPr/>
        </p:nvSpPr>
        <p:spPr bwMode="auto"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6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1" name="Google Shape;201;p22"/>
          <p:cNvSpPr/>
          <p:nvPr/>
        </p:nvSpPr>
        <p:spPr bwMode="auto"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2" name="Google Shape;202;p22"/>
          <p:cNvSpPr/>
          <p:nvPr/>
        </p:nvSpPr>
        <p:spPr bwMode="auto">
          <a:xfrm rot="-10285603">
            <a:off x="633647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" name="Google Shape;203;p22"/>
          <p:cNvSpPr/>
          <p:nvPr/>
        </p:nvSpPr>
        <p:spPr bwMode="auto">
          <a:xfrm rot="-2238615">
            <a:off x="-4635728" y="470344"/>
            <a:ext cx="7826078" cy="287785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 bwMode="auto">
          <a:xfrm>
            <a:off x="5664001" y="17036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 bwMode="auto">
          <a:xfrm>
            <a:off x="5664053" y="2135500"/>
            <a:ext cx="25086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title" idx="2"/>
          </p:nvPr>
        </p:nvSpPr>
        <p:spPr bwMode="auto">
          <a:xfrm>
            <a:off x="5664001" y="3198000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ubTitle" idx="3"/>
          </p:nvPr>
        </p:nvSpPr>
        <p:spPr bwMode="auto">
          <a:xfrm>
            <a:off x="5664025" y="3629875"/>
            <a:ext cx="25086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title" idx="4"/>
          </p:nvPr>
        </p:nvSpPr>
        <p:spPr bwMode="auto">
          <a:xfrm>
            <a:off x="1252726" y="17036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subTitle" idx="5"/>
          </p:nvPr>
        </p:nvSpPr>
        <p:spPr bwMode="auto">
          <a:xfrm>
            <a:off x="971503" y="2135500"/>
            <a:ext cx="25086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title" idx="6"/>
          </p:nvPr>
        </p:nvSpPr>
        <p:spPr bwMode="auto">
          <a:xfrm>
            <a:off x="1252726" y="3198000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7"/>
          </p:nvPr>
        </p:nvSpPr>
        <p:spPr bwMode="auto">
          <a:xfrm>
            <a:off x="971475" y="3629875"/>
            <a:ext cx="25086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 idx="8"/>
          </p:nvPr>
        </p:nvSpPr>
        <p:spPr bwMode="auto">
          <a:xfrm flipH="1"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four columns 1" preserve="0" showMasterPhAnim="0" userDrawn="1">
  <p:cSld name="CUSTOM_5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/>
          <p:nvPr/>
        </p:nvSpPr>
        <p:spPr bwMode="auto"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5" name="Google Shape;215;p23"/>
          <p:cNvSpPr/>
          <p:nvPr/>
        </p:nvSpPr>
        <p:spPr bwMode="auto">
          <a:xfrm rot="-10285603">
            <a:off x="586952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 bwMode="auto">
          <a:xfrm flipH="1">
            <a:off x="3993600" y="437700"/>
            <a:ext cx="44109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title" idx="2"/>
          </p:nvPr>
        </p:nvSpPr>
        <p:spPr bwMode="auto">
          <a:xfrm>
            <a:off x="3993449" y="2211700"/>
            <a:ext cx="1241400" cy="9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"/>
          </p:nvPr>
        </p:nvSpPr>
        <p:spPr bwMode="auto">
          <a:xfrm>
            <a:off x="5645825" y="2211700"/>
            <a:ext cx="2758800" cy="9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title" idx="3"/>
          </p:nvPr>
        </p:nvSpPr>
        <p:spPr bwMode="auto">
          <a:xfrm>
            <a:off x="3993449" y="3465525"/>
            <a:ext cx="1241400" cy="9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subTitle" idx="4"/>
          </p:nvPr>
        </p:nvSpPr>
        <p:spPr bwMode="auto">
          <a:xfrm>
            <a:off x="5645825" y="3465525"/>
            <a:ext cx="2758800" cy="9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six columns" preserve="0" showMasterPhAnim="0" userDrawn="1">
  <p:cSld name="CUSTOM_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/>
          <p:nvPr/>
        </p:nvSpPr>
        <p:spPr bwMode="auto">
          <a:xfrm rot="-10285629">
            <a:off x="6057524" y="-212437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3" name="Google Shape;223;p24"/>
          <p:cNvSpPr/>
          <p:nvPr/>
        </p:nvSpPr>
        <p:spPr bwMode="auto">
          <a:xfrm flipH="1">
            <a:off x="7942003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4" name="Google Shape;224;p24"/>
          <p:cNvSpPr/>
          <p:nvPr/>
        </p:nvSpPr>
        <p:spPr bwMode="auto">
          <a:xfrm rot="2839442">
            <a:off x="-308418" y="2442033"/>
            <a:ext cx="6402141" cy="5689181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5" name="Google Shape;225;p24"/>
          <p:cNvSpPr/>
          <p:nvPr/>
        </p:nvSpPr>
        <p:spPr bwMode="auto">
          <a:xfrm rot="9405665">
            <a:off x="-5036389" y="1932081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6" name="Google Shape;226;p24"/>
          <p:cNvSpPr/>
          <p:nvPr/>
        </p:nvSpPr>
        <p:spPr bwMode="auto">
          <a:xfrm rot="-1478504">
            <a:off x="-435239" y="-2304911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7" name="Google Shape;227;p24"/>
          <p:cNvSpPr/>
          <p:nvPr/>
        </p:nvSpPr>
        <p:spPr bwMode="auto">
          <a:xfrm rot="9555841" flipH="1">
            <a:off x="8042252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 bwMode="auto">
          <a:xfrm>
            <a:off x="1465613" y="162742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1"/>
          </p:nvPr>
        </p:nvSpPr>
        <p:spPr bwMode="auto">
          <a:xfrm>
            <a:off x="1465679" y="208760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2"/>
          </p:nvPr>
        </p:nvSpPr>
        <p:spPr bwMode="auto">
          <a:xfrm>
            <a:off x="1465613" y="266545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3"/>
          </p:nvPr>
        </p:nvSpPr>
        <p:spPr bwMode="auto">
          <a:xfrm>
            <a:off x="1465679" y="309732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4"/>
          </p:nvPr>
        </p:nvSpPr>
        <p:spPr bwMode="auto">
          <a:xfrm>
            <a:off x="1465613" y="370347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5"/>
          </p:nvPr>
        </p:nvSpPr>
        <p:spPr bwMode="auto">
          <a:xfrm>
            <a:off x="1465679" y="413535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title" idx="6"/>
          </p:nvPr>
        </p:nvSpPr>
        <p:spPr bwMode="auto">
          <a:xfrm>
            <a:off x="5348838" y="162742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7"/>
          </p:nvPr>
        </p:nvSpPr>
        <p:spPr bwMode="auto">
          <a:xfrm>
            <a:off x="5348904" y="208760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title" idx="8"/>
          </p:nvPr>
        </p:nvSpPr>
        <p:spPr bwMode="auto">
          <a:xfrm>
            <a:off x="5348838" y="266545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9"/>
          </p:nvPr>
        </p:nvSpPr>
        <p:spPr bwMode="auto">
          <a:xfrm>
            <a:off x="5348904" y="309732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title" idx="13"/>
          </p:nvPr>
        </p:nvSpPr>
        <p:spPr bwMode="auto">
          <a:xfrm>
            <a:off x="5348838" y="3703475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4"/>
          </p:nvPr>
        </p:nvSpPr>
        <p:spPr bwMode="auto">
          <a:xfrm>
            <a:off x="5348904" y="4135350"/>
            <a:ext cx="27465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15"/>
          </p:nvPr>
        </p:nvSpPr>
        <p:spPr bwMode="auto">
          <a:xfrm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 bwMode="auto"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" name="Google Shape;21;p3"/>
          <p:cNvSpPr/>
          <p:nvPr/>
        </p:nvSpPr>
        <p:spPr bwMode="auto">
          <a:xfrm flipH="1">
            <a:off x="6818628" y="2586663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" name="Google Shape;22;p3"/>
          <p:cNvSpPr/>
          <p:nvPr/>
        </p:nvSpPr>
        <p:spPr bwMode="auto">
          <a:xfrm rot="9748587" flipH="1">
            <a:off x="5601527" y="2021265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" name="Google Shape;23;p3"/>
          <p:cNvSpPr/>
          <p:nvPr/>
        </p:nvSpPr>
        <p:spPr bwMode="auto">
          <a:xfrm rot="4102346" flipH="1">
            <a:off x="-2270967" y="3805846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" name="Google Shape;24;p3"/>
          <p:cNvSpPr/>
          <p:nvPr/>
        </p:nvSpPr>
        <p:spPr bwMode="auto"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 bwMode="auto">
          <a:xfrm>
            <a:off x="716549" y="1929275"/>
            <a:ext cx="38556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 bwMode="auto">
          <a:xfrm>
            <a:off x="723299" y="84523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 bwMode="auto">
          <a:xfrm>
            <a:off x="716549" y="3578839"/>
            <a:ext cx="27525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3"/>
          <p:cNvSpPr/>
          <p:nvPr/>
        </p:nvSpPr>
        <p:spPr bwMode="auto"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six columns 1" preserve="0" showMasterPhAnim="0" userDrawn="1">
  <p:cSld name="CUSTOM_7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/>
          <p:nvPr/>
        </p:nvSpPr>
        <p:spPr bwMode="auto">
          <a:xfrm rot="9339447" flipH="1">
            <a:off x="-5157706" y="2195120"/>
            <a:ext cx="7471555" cy="4771731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3" name="Google Shape;243;p25"/>
          <p:cNvSpPr/>
          <p:nvPr/>
        </p:nvSpPr>
        <p:spPr bwMode="auto"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4" name="Google Shape;244;p25"/>
          <p:cNvSpPr/>
          <p:nvPr/>
        </p:nvSpPr>
        <p:spPr bwMode="auto">
          <a:xfrm rot="649785">
            <a:off x="6848027" y="-244024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5" name="Google Shape;245;p25"/>
          <p:cNvSpPr/>
          <p:nvPr/>
        </p:nvSpPr>
        <p:spPr bwMode="auto">
          <a:xfrm rot="813319">
            <a:off x="-4299402" y="-47175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6" name="Google Shape;246;p25"/>
          <p:cNvSpPr/>
          <p:nvPr/>
        </p:nvSpPr>
        <p:spPr bwMode="auto">
          <a:xfrm rot="9089870">
            <a:off x="7049951" y="1893780"/>
            <a:ext cx="7826200" cy="2877895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7" name="Google Shape;247;p25"/>
          <p:cNvSpPr/>
          <p:nvPr/>
        </p:nvSpPr>
        <p:spPr bwMode="auto">
          <a:xfrm rot="-576016">
            <a:off x="-4825529" y="-672274"/>
            <a:ext cx="7826074" cy="287784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title"/>
          </p:nvPr>
        </p:nvSpPr>
        <p:spPr bwMode="auto">
          <a:xfrm>
            <a:off x="721076" y="19322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subTitle" idx="1"/>
          </p:nvPr>
        </p:nvSpPr>
        <p:spPr bwMode="auto">
          <a:xfrm>
            <a:off x="721125" y="22879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title" idx="2"/>
          </p:nvPr>
        </p:nvSpPr>
        <p:spPr bwMode="auto">
          <a:xfrm>
            <a:off x="721076" y="38410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subTitle" idx="3"/>
          </p:nvPr>
        </p:nvSpPr>
        <p:spPr bwMode="auto">
          <a:xfrm>
            <a:off x="721100" y="41967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title" idx="4"/>
          </p:nvPr>
        </p:nvSpPr>
        <p:spPr bwMode="auto">
          <a:xfrm>
            <a:off x="3458376" y="19322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subTitle" idx="5"/>
          </p:nvPr>
        </p:nvSpPr>
        <p:spPr bwMode="auto">
          <a:xfrm>
            <a:off x="3458425" y="22879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title" idx="6"/>
          </p:nvPr>
        </p:nvSpPr>
        <p:spPr bwMode="auto">
          <a:xfrm>
            <a:off x="3458376" y="38410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7"/>
          </p:nvPr>
        </p:nvSpPr>
        <p:spPr bwMode="auto">
          <a:xfrm>
            <a:off x="3458400" y="41967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 idx="8"/>
          </p:nvPr>
        </p:nvSpPr>
        <p:spPr bwMode="auto">
          <a:xfrm>
            <a:off x="6195726" y="19322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9"/>
          </p:nvPr>
        </p:nvSpPr>
        <p:spPr bwMode="auto">
          <a:xfrm>
            <a:off x="6195775" y="22879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title" idx="13"/>
          </p:nvPr>
        </p:nvSpPr>
        <p:spPr bwMode="auto">
          <a:xfrm>
            <a:off x="6195726" y="3841025"/>
            <a:ext cx="22272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14"/>
          </p:nvPr>
        </p:nvSpPr>
        <p:spPr bwMode="auto">
          <a:xfrm>
            <a:off x="6195750" y="4196700"/>
            <a:ext cx="2227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title" idx="15"/>
          </p:nvPr>
        </p:nvSpPr>
        <p:spPr bwMode="auto">
          <a:xfrm flipH="1"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Numbers and text" preserve="0" showMasterPhAnim="0" userDrawn="1">
  <p:cSld name="CUSTOM_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/>
          <p:nvPr/>
        </p:nvSpPr>
        <p:spPr bwMode="auto">
          <a:xfrm rot="813319">
            <a:off x="-2477752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3" name="Google Shape;263;p26"/>
          <p:cNvSpPr/>
          <p:nvPr/>
        </p:nvSpPr>
        <p:spPr bwMode="auto">
          <a:xfrm rot="3394465" flipH="1">
            <a:off x="3077084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4" name="Google Shape;264;p26"/>
          <p:cNvSpPr/>
          <p:nvPr/>
        </p:nvSpPr>
        <p:spPr bwMode="auto">
          <a:xfrm>
            <a:off x="5315177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5" name="Google Shape;265;p26"/>
          <p:cNvSpPr/>
          <p:nvPr/>
        </p:nvSpPr>
        <p:spPr bwMode="auto">
          <a:xfrm rot="3406877">
            <a:off x="3098060" y="-32126"/>
            <a:ext cx="7826090" cy="2877855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6" name="Google Shape;266;p26"/>
          <p:cNvSpPr/>
          <p:nvPr/>
        </p:nvSpPr>
        <p:spPr bwMode="auto">
          <a:xfrm rot="-649759" flipH="1">
            <a:off x="7075142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7" name="Google Shape;267;p26"/>
          <p:cNvSpPr/>
          <p:nvPr/>
        </p:nvSpPr>
        <p:spPr bwMode="auto">
          <a:xfrm rot="-10285603">
            <a:off x="-4701904" y="288969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title" hasCustomPrompt="1"/>
          </p:nvPr>
        </p:nvSpPr>
        <p:spPr bwMode="auto">
          <a:xfrm>
            <a:off x="723299" y="751975"/>
            <a:ext cx="4696800" cy="132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subTitle" idx="1"/>
          </p:nvPr>
        </p:nvSpPr>
        <p:spPr bwMode="auto">
          <a:xfrm>
            <a:off x="723299" y="2038177"/>
            <a:ext cx="4696800" cy="5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title" idx="2" hasCustomPrompt="1"/>
          </p:nvPr>
        </p:nvSpPr>
        <p:spPr bwMode="auto">
          <a:xfrm>
            <a:off x="723299" y="2598825"/>
            <a:ext cx="4696800" cy="132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subTitle" idx="3"/>
          </p:nvPr>
        </p:nvSpPr>
        <p:spPr bwMode="auto">
          <a:xfrm>
            <a:off x="723299" y="3889928"/>
            <a:ext cx="4696800" cy="5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Numbers and text 1" preserve="0" showMasterPhAnim="0" userDrawn="1">
  <p:cSld name="CUSTOM_8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/>
          <p:nvPr/>
        </p:nvSpPr>
        <p:spPr bwMode="auto">
          <a:xfrm rot="-3394465">
            <a:off x="-2929870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4" name="Google Shape;274;p27"/>
          <p:cNvSpPr/>
          <p:nvPr/>
        </p:nvSpPr>
        <p:spPr bwMode="auto">
          <a:xfrm flipH="1">
            <a:off x="-4081962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5" name="Google Shape;275;p27"/>
          <p:cNvSpPr/>
          <p:nvPr/>
        </p:nvSpPr>
        <p:spPr bwMode="auto">
          <a:xfrm rot="-3952094" flipH="1">
            <a:off x="-3954406" y="-32116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6" name="Google Shape;276;p27"/>
          <p:cNvSpPr/>
          <p:nvPr/>
        </p:nvSpPr>
        <p:spPr bwMode="auto">
          <a:xfrm rot="649759">
            <a:off x="-3199069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7" name="Google Shape;277;p27"/>
          <p:cNvSpPr/>
          <p:nvPr/>
        </p:nvSpPr>
        <p:spPr bwMode="auto">
          <a:xfrm rot="-813319" flipH="1">
            <a:off x="4926200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8" name="Google Shape;278;p27"/>
          <p:cNvSpPr/>
          <p:nvPr/>
        </p:nvSpPr>
        <p:spPr bwMode="auto">
          <a:xfrm rot="10285603" flipH="1">
            <a:off x="6080701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9" name="Google Shape;279;p27"/>
          <p:cNvSpPr/>
          <p:nvPr/>
        </p:nvSpPr>
        <p:spPr bwMode="auto">
          <a:xfrm rot="7426354" flipH="1">
            <a:off x="658205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80" name="Google Shape;280;p27"/>
          <p:cNvSpPr txBox="1">
            <a:spLocks noGrp="1"/>
          </p:cNvSpPr>
          <p:nvPr>
            <p:ph type="title"/>
          </p:nvPr>
        </p:nvSpPr>
        <p:spPr bwMode="auto">
          <a:xfrm flipH="1"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1" name="Google Shape;281;p27"/>
          <p:cNvSpPr txBox="1">
            <a:spLocks noGrp="1"/>
          </p:cNvSpPr>
          <p:nvPr>
            <p:ph type="title" idx="2"/>
          </p:nvPr>
        </p:nvSpPr>
        <p:spPr bwMode="auto">
          <a:xfrm>
            <a:off x="872476" y="1425413"/>
            <a:ext cx="230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subTitle" idx="1"/>
          </p:nvPr>
        </p:nvSpPr>
        <p:spPr bwMode="auto">
          <a:xfrm>
            <a:off x="872475" y="3674675"/>
            <a:ext cx="23052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 idx="3"/>
          </p:nvPr>
        </p:nvSpPr>
        <p:spPr bwMode="auto">
          <a:xfrm>
            <a:off x="3498100" y="1425413"/>
            <a:ext cx="21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subTitle" idx="4"/>
          </p:nvPr>
        </p:nvSpPr>
        <p:spPr bwMode="auto">
          <a:xfrm>
            <a:off x="3498101" y="3674675"/>
            <a:ext cx="21477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title" idx="5"/>
          </p:nvPr>
        </p:nvSpPr>
        <p:spPr bwMode="auto">
          <a:xfrm>
            <a:off x="5966121" y="142541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subTitle" idx="6"/>
          </p:nvPr>
        </p:nvSpPr>
        <p:spPr bwMode="auto">
          <a:xfrm>
            <a:off x="5966125" y="3674675"/>
            <a:ext cx="23055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title" idx="7" hasCustomPrompt="1"/>
          </p:nvPr>
        </p:nvSpPr>
        <p:spPr bwMode="auto">
          <a:xfrm>
            <a:off x="1573073" y="2523644"/>
            <a:ext cx="898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title" idx="8" hasCustomPrompt="1"/>
          </p:nvPr>
        </p:nvSpPr>
        <p:spPr bwMode="auto">
          <a:xfrm>
            <a:off x="4123139" y="2518934"/>
            <a:ext cx="898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title" idx="9" hasCustomPrompt="1"/>
          </p:nvPr>
        </p:nvSpPr>
        <p:spPr bwMode="auto">
          <a:xfrm>
            <a:off x="6672769" y="2523644"/>
            <a:ext cx="8982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hanks" preserve="0" showMasterPhAnim="0" userDrawn="1">
  <p:cSld name="CUSTOM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/>
          <p:nvPr/>
        </p:nvSpPr>
        <p:spPr bwMode="auto">
          <a:xfrm rot="-813319" flipH="1">
            <a:off x="4432698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2" name="Google Shape;292;p28"/>
          <p:cNvSpPr/>
          <p:nvPr/>
        </p:nvSpPr>
        <p:spPr bwMode="auto">
          <a:xfrm rot="649785">
            <a:off x="-1816445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3" name="Google Shape;293;p28"/>
          <p:cNvSpPr/>
          <p:nvPr/>
        </p:nvSpPr>
        <p:spPr bwMode="auto">
          <a:xfrm flipH="1">
            <a:off x="620870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4" name="Google Shape;294;p28"/>
          <p:cNvSpPr/>
          <p:nvPr/>
        </p:nvSpPr>
        <p:spPr bwMode="auto">
          <a:xfrm rot="-8823147" flipH="1">
            <a:off x="5804215" y="2808773"/>
            <a:ext cx="5990392" cy="5613179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5" name="Google Shape;295;p28"/>
          <p:cNvSpPr/>
          <p:nvPr/>
        </p:nvSpPr>
        <p:spPr bwMode="auto">
          <a:xfrm rot="8099999" flipH="1">
            <a:off x="-2522993" y="494176"/>
            <a:ext cx="4935837" cy="3769884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6" name="Google Shape;296;p28"/>
          <p:cNvSpPr/>
          <p:nvPr/>
        </p:nvSpPr>
        <p:spPr bwMode="auto">
          <a:xfrm rot="-649785" flipH="1">
            <a:off x="3942880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7" name="Google Shape;297;p28"/>
          <p:cNvSpPr/>
          <p:nvPr/>
        </p:nvSpPr>
        <p:spPr bwMode="auto">
          <a:xfrm rot="-2128845" flipH="1">
            <a:off x="-1704639" y="-1767729"/>
            <a:ext cx="7826192" cy="2877892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8" name="Google Shape;298;p28"/>
          <p:cNvSpPr txBox="1">
            <a:spLocks noGrp="1"/>
          </p:cNvSpPr>
          <p:nvPr>
            <p:ph type="title"/>
          </p:nvPr>
        </p:nvSpPr>
        <p:spPr bwMode="auto">
          <a:xfrm>
            <a:off x="1276650" y="438900"/>
            <a:ext cx="6590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9" name="Google Shape;299;p28"/>
          <p:cNvSpPr txBox="1">
            <a:spLocks noGrp="1"/>
          </p:cNvSpPr>
          <p:nvPr>
            <p:ph type="subTitle" idx="1"/>
          </p:nvPr>
        </p:nvSpPr>
        <p:spPr bwMode="auto">
          <a:xfrm>
            <a:off x="2854650" y="1652972"/>
            <a:ext cx="3434700" cy="10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0" name="Google Shape;300;p28"/>
          <p:cNvSpPr/>
          <p:nvPr/>
        </p:nvSpPr>
        <p:spPr bwMode="auto">
          <a:xfrm rot="9555807" flipH="1">
            <a:off x="7660042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1" name="Google Shape;301;p28"/>
          <p:cNvSpPr txBox="1"/>
          <p:nvPr/>
        </p:nvSpPr>
        <p:spPr bwMode="auto">
          <a:xfrm>
            <a:off x="1814474" y="3967300"/>
            <a:ext cx="5515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CREDITS: This presentation template was created by </a:t>
            </a:r>
            <a:r>
              <a:rPr lang="en" b="1" u="sng">
                <a:solidFill>
                  <a:schemeClr val="dk1"/>
                </a:solidFill>
                <a:latin typeface="Manrope"/>
                <a:ea typeface="Manrope"/>
                <a:cs typeface="Manrope"/>
                <a:hlinkClick r:id="rId2" tooltip="http://bit.ly/2Tynxth"/>
              </a:rPr>
              <a:t>Slidesgo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, including icons by</a:t>
            </a:r>
            <a:r>
              <a:rPr lang="en" b="1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 </a:t>
            </a:r>
            <a:r>
              <a:rPr lang="en" b="1" u="sng">
                <a:solidFill>
                  <a:schemeClr val="dk1"/>
                </a:solidFill>
                <a:latin typeface="Manrope"/>
                <a:ea typeface="Manrope"/>
                <a:cs typeface="Manrope"/>
                <a:hlinkClick r:id="rId3" tooltip="http://bit.ly/2TyoMsr"/>
              </a:rPr>
              <a:t>Flaticon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, infographics &amp; images by</a:t>
            </a:r>
            <a:r>
              <a:rPr lang="en" b="1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 </a:t>
            </a:r>
            <a:r>
              <a:rPr lang="en" b="1" u="sng">
                <a:solidFill>
                  <a:schemeClr val="dk1"/>
                </a:solidFill>
                <a:latin typeface="Manrope"/>
                <a:ea typeface="Manrope"/>
                <a:cs typeface="Manrope"/>
                <a:hlinkClick r:id="rId4" tooltip="http://bit.ly/2TtBDfr"/>
              </a:rPr>
              <a:t>Freepik</a:t>
            </a:r>
            <a:endParaRPr b="1">
              <a:solidFill>
                <a:schemeClr val="dk1"/>
              </a:solidFill>
              <a:latin typeface="Manrope"/>
              <a:ea typeface="Manrope"/>
              <a:cs typeface="Manrop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ackground" preserve="0" showMasterPhAnim="0" userDrawn="1">
  <p:cSld name="CUSTOM_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/>
          <p:nvPr/>
        </p:nvSpPr>
        <p:spPr bwMode="auto"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4" name="Google Shape;304;p29"/>
          <p:cNvSpPr/>
          <p:nvPr/>
        </p:nvSpPr>
        <p:spPr bwMode="auto">
          <a:xfrm flipH="1">
            <a:off x="6818628" y="2586663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5" name="Google Shape;305;p29"/>
          <p:cNvSpPr/>
          <p:nvPr/>
        </p:nvSpPr>
        <p:spPr bwMode="auto">
          <a:xfrm rot="9748587" flipH="1">
            <a:off x="5601527" y="2021265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6" name="Google Shape;306;p29"/>
          <p:cNvSpPr/>
          <p:nvPr/>
        </p:nvSpPr>
        <p:spPr bwMode="auto">
          <a:xfrm rot="4102346" flipH="1">
            <a:off x="-2270967" y="3805846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7" name="Google Shape;307;p29"/>
          <p:cNvSpPr/>
          <p:nvPr/>
        </p:nvSpPr>
        <p:spPr bwMode="auto"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8" name="Google Shape;308;p29"/>
          <p:cNvSpPr/>
          <p:nvPr/>
        </p:nvSpPr>
        <p:spPr bwMode="auto"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ackground 1" preserve="0" showMasterPhAnim="0" userDrawn="1">
  <p:cSld name="CUSTOM_9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/>
          <p:nvPr/>
        </p:nvSpPr>
        <p:spPr bwMode="auto">
          <a:xfrm rot="4102359" flipH="1">
            <a:off x="-2512533" y="4030635"/>
            <a:ext cx="7471578" cy="4771746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1" name="Google Shape;311;p30"/>
          <p:cNvSpPr/>
          <p:nvPr/>
        </p:nvSpPr>
        <p:spPr bwMode="auto"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6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2" name="Google Shape;312;p30"/>
          <p:cNvSpPr/>
          <p:nvPr/>
        </p:nvSpPr>
        <p:spPr bwMode="auto"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3" name="Google Shape;313;p30"/>
          <p:cNvSpPr/>
          <p:nvPr/>
        </p:nvSpPr>
        <p:spPr bwMode="auto">
          <a:xfrm rot="-10285603">
            <a:off x="633647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14" name="Google Shape;314;p30"/>
          <p:cNvSpPr/>
          <p:nvPr/>
        </p:nvSpPr>
        <p:spPr bwMode="auto">
          <a:xfrm rot="-2238615">
            <a:off x="-4635728" y="470344"/>
            <a:ext cx="7826078" cy="287785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 bwMode="auto">
          <a:xfrm>
            <a:off x="-4528356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9" name="Google Shape;39;p5"/>
          <p:cNvSpPr/>
          <p:nvPr/>
        </p:nvSpPr>
        <p:spPr bwMode="auto">
          <a:xfrm rot="-9405665" flipH="1">
            <a:off x="6846081" y="1281156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" name="Google Shape;40;p5"/>
          <p:cNvSpPr/>
          <p:nvPr/>
        </p:nvSpPr>
        <p:spPr bwMode="auto">
          <a:xfrm rot="1478504" flipH="1">
            <a:off x="3709533" y="-100003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 bwMode="auto">
          <a:xfrm flipH="1">
            <a:off x="720000" y="43891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2"/>
          </p:nvPr>
        </p:nvSpPr>
        <p:spPr bwMode="auto">
          <a:xfrm>
            <a:off x="4789925" y="3371526"/>
            <a:ext cx="23253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 bwMode="auto">
          <a:xfrm>
            <a:off x="4789950" y="3879601"/>
            <a:ext cx="2325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3"/>
          </p:nvPr>
        </p:nvSpPr>
        <p:spPr bwMode="auto">
          <a:xfrm>
            <a:off x="2028750" y="3371526"/>
            <a:ext cx="23253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 bwMode="auto">
          <a:xfrm>
            <a:off x="2028775" y="3879601"/>
            <a:ext cx="2325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5"/>
          <p:cNvSpPr/>
          <p:nvPr/>
        </p:nvSpPr>
        <p:spPr bwMode="auto">
          <a:xfrm rot="9524149" flipH="1">
            <a:off x="-6659422" y="-2925302"/>
            <a:ext cx="9471569" cy="604904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" name="Google Shape;47;p5"/>
          <p:cNvSpPr/>
          <p:nvPr/>
        </p:nvSpPr>
        <p:spPr bwMode="auto">
          <a:xfrm rot="-9555841">
            <a:off x="-6785773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 bwMode="auto">
          <a:xfrm rot="3394465" flipH="1">
            <a:off x="5041484" y="22860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9" name="Google Shape;59;p7"/>
          <p:cNvSpPr/>
          <p:nvPr/>
        </p:nvSpPr>
        <p:spPr bwMode="auto"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0" name="Google Shape;60;p7"/>
          <p:cNvSpPr/>
          <p:nvPr/>
        </p:nvSpPr>
        <p:spPr bwMode="auto">
          <a:xfrm rot="955394" flipH="1">
            <a:off x="1460861" y="-2197712"/>
            <a:ext cx="7826028" cy="2877832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 bwMode="auto">
          <a:xfrm>
            <a:off x="4572000" y="1369325"/>
            <a:ext cx="3850500" cy="3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 bwMode="auto">
          <a:xfrm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 bwMode="auto">
          <a:xfrm rot="-813319" flipH="1">
            <a:off x="4432698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5" name="Google Shape;65;p8"/>
          <p:cNvSpPr/>
          <p:nvPr/>
        </p:nvSpPr>
        <p:spPr bwMode="auto">
          <a:xfrm rot="649785">
            <a:off x="-1816445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" name="Google Shape;66;p8"/>
          <p:cNvSpPr/>
          <p:nvPr/>
        </p:nvSpPr>
        <p:spPr bwMode="auto">
          <a:xfrm flipH="1">
            <a:off x="620870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7" name="Google Shape;67;p8"/>
          <p:cNvSpPr/>
          <p:nvPr/>
        </p:nvSpPr>
        <p:spPr bwMode="auto">
          <a:xfrm rot="-8823147" flipH="1">
            <a:off x="5492915" y="2808773"/>
            <a:ext cx="5990392" cy="5613179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8" name="Google Shape;68;p8"/>
          <p:cNvSpPr/>
          <p:nvPr/>
        </p:nvSpPr>
        <p:spPr bwMode="auto">
          <a:xfrm flipH="1">
            <a:off x="-2254122" y="-142500"/>
            <a:ext cx="4935815" cy="3769836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9" name="Google Shape;69;p8"/>
          <p:cNvSpPr/>
          <p:nvPr/>
        </p:nvSpPr>
        <p:spPr bwMode="auto">
          <a:xfrm rot="-649785" flipH="1">
            <a:off x="3942880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" name="Google Shape;70;p8"/>
          <p:cNvSpPr/>
          <p:nvPr/>
        </p:nvSpPr>
        <p:spPr bwMode="auto">
          <a:xfrm rot="-1244192" flipH="1">
            <a:off x="-2695083" y="-777268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1" name="Google Shape;71;p8"/>
          <p:cNvSpPr/>
          <p:nvPr/>
        </p:nvSpPr>
        <p:spPr bwMode="auto">
          <a:xfrm rot="9555807" flipH="1">
            <a:off x="7511217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 bwMode="auto">
          <a:xfrm>
            <a:off x="1796850" y="1301800"/>
            <a:ext cx="5550300" cy="25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 bwMode="auto">
          <a:xfrm rot="813319">
            <a:off x="-2477752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5" name="Google Shape;75;p9"/>
          <p:cNvSpPr/>
          <p:nvPr/>
        </p:nvSpPr>
        <p:spPr bwMode="auto">
          <a:xfrm rot="3394465" flipH="1">
            <a:off x="3077084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" name="Google Shape;76;p9"/>
          <p:cNvSpPr/>
          <p:nvPr/>
        </p:nvSpPr>
        <p:spPr bwMode="auto">
          <a:xfrm>
            <a:off x="5867027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fill="norm" stroke="1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7" name="Google Shape;77;p9"/>
          <p:cNvSpPr/>
          <p:nvPr/>
        </p:nvSpPr>
        <p:spPr bwMode="auto">
          <a:xfrm rot="3406877">
            <a:off x="3098060" y="-32126"/>
            <a:ext cx="7826090" cy="2877855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" name="Google Shape;78;p9"/>
          <p:cNvSpPr/>
          <p:nvPr/>
        </p:nvSpPr>
        <p:spPr bwMode="auto">
          <a:xfrm rot="-649759" flipH="1">
            <a:off x="7075142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9" name="Google Shape;79;p9"/>
          <p:cNvSpPr/>
          <p:nvPr/>
        </p:nvSpPr>
        <p:spPr bwMode="auto">
          <a:xfrm rot="-10285603">
            <a:off x="-4701904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0" name="Google Shape;80;p9"/>
          <p:cNvSpPr/>
          <p:nvPr/>
        </p:nvSpPr>
        <p:spPr bwMode="auto">
          <a:xfrm rot="-7426354">
            <a:off x="-555754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 bwMode="auto">
          <a:xfrm>
            <a:off x="723299" y="1383125"/>
            <a:ext cx="4510500" cy="9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 bwMode="auto">
          <a:xfrm>
            <a:off x="723299" y="2328475"/>
            <a:ext cx="4359900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 bwMode="auto">
          <a:xfrm rot="2839442">
            <a:off x="-336718" y="2752984"/>
            <a:ext cx="6402141" cy="5689181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E7E2D6">
              <a:alpha val="305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" name="Google Shape;85;p10"/>
          <p:cNvSpPr/>
          <p:nvPr/>
        </p:nvSpPr>
        <p:spPr bwMode="auto">
          <a:xfrm rot="-10285629">
            <a:off x="4072449" y="-374207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305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" name="Google Shape;86;p10"/>
          <p:cNvSpPr/>
          <p:nvPr/>
        </p:nvSpPr>
        <p:spPr bwMode="auto">
          <a:xfrm flipH="1">
            <a:off x="7484803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7" name="Google Shape;87;p10"/>
          <p:cNvSpPr/>
          <p:nvPr/>
        </p:nvSpPr>
        <p:spPr bwMode="auto">
          <a:xfrm rot="9555841" flipH="1">
            <a:off x="6141752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" name="Google Shape;88;p10"/>
          <p:cNvSpPr/>
          <p:nvPr/>
        </p:nvSpPr>
        <p:spPr bwMode="auto">
          <a:xfrm rot="-1478504">
            <a:off x="-4010126" y="-55813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 bwMode="auto">
          <a:xfrm>
            <a:off x="723299" y="1315950"/>
            <a:ext cx="2771699" cy="25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0" name="Google Shape;90;p10"/>
          <p:cNvSpPr/>
          <p:nvPr/>
        </p:nvSpPr>
        <p:spPr bwMode="auto">
          <a:xfrm rot="9405665">
            <a:off x="-4305365" y="1281181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 bwMode="auto">
          <a:xfrm rot="-10285629">
            <a:off x="5066449" y="-212437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3" name="Google Shape;93;p11"/>
          <p:cNvSpPr/>
          <p:nvPr/>
        </p:nvSpPr>
        <p:spPr bwMode="auto">
          <a:xfrm flipH="1">
            <a:off x="7942003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4" name="Google Shape;94;p11"/>
          <p:cNvSpPr/>
          <p:nvPr/>
        </p:nvSpPr>
        <p:spPr bwMode="auto">
          <a:xfrm rot="2839442">
            <a:off x="-308418" y="2442033"/>
            <a:ext cx="6402141" cy="5689181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5" name="Google Shape;95;p11"/>
          <p:cNvSpPr/>
          <p:nvPr/>
        </p:nvSpPr>
        <p:spPr bwMode="auto">
          <a:xfrm rot="9405665">
            <a:off x="-4305365" y="1281181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fill="norm" stroke="1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" name="Google Shape;96;p11"/>
          <p:cNvSpPr/>
          <p:nvPr/>
        </p:nvSpPr>
        <p:spPr bwMode="auto">
          <a:xfrm rot="-1478504">
            <a:off x="-2334601" y="-1000036"/>
            <a:ext cx="7826136" cy="2877870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7" name="Google Shape;97;p11"/>
          <p:cNvSpPr/>
          <p:nvPr/>
        </p:nvSpPr>
        <p:spPr bwMode="auto">
          <a:xfrm rot="9555841" flipH="1">
            <a:off x="7023452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1248599" y="1528200"/>
            <a:ext cx="6646800" cy="15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 bwMode="auto">
          <a:xfrm>
            <a:off x="1248450" y="3114175"/>
            <a:ext cx="66468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able of contents" preserve="0" showMasterPhAnim="0" userDrawn="1">
  <p:cSld name="BLANK_1_1_1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/>
          <p:nvPr/>
        </p:nvSpPr>
        <p:spPr bwMode="auto">
          <a:xfrm rot="9339447" flipH="1">
            <a:off x="-5157706" y="2195120"/>
            <a:ext cx="7471555" cy="4771731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3" name="Google Shape;103;p13"/>
          <p:cNvSpPr/>
          <p:nvPr/>
        </p:nvSpPr>
        <p:spPr bwMode="auto"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fill="norm" stroke="1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13"/>
          <p:cNvSpPr/>
          <p:nvPr/>
        </p:nvSpPr>
        <p:spPr bwMode="auto">
          <a:xfrm rot="649785">
            <a:off x="6848027" y="-244024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fill="norm" stroke="1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5" name="Google Shape;105;p13"/>
          <p:cNvSpPr/>
          <p:nvPr/>
        </p:nvSpPr>
        <p:spPr bwMode="auto">
          <a:xfrm rot="813319">
            <a:off x="-4299402" y="-47175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fill="norm" stroke="1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6" name="Google Shape;106;p13"/>
          <p:cNvSpPr/>
          <p:nvPr/>
        </p:nvSpPr>
        <p:spPr bwMode="auto">
          <a:xfrm rot="9089870">
            <a:off x="7049951" y="1893780"/>
            <a:ext cx="7826200" cy="2877895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" name="Google Shape;107;p13"/>
          <p:cNvSpPr/>
          <p:nvPr/>
        </p:nvSpPr>
        <p:spPr bwMode="auto">
          <a:xfrm rot="-576016">
            <a:off x="-4825529" y="-672274"/>
            <a:ext cx="7826074" cy="2877848"/>
          </a:xfrm>
          <a:custGeom>
            <a:avLst/>
            <a:gdLst/>
            <a:ahLst/>
            <a:cxnLst/>
            <a:rect l="l" t="t" r="r" b="b"/>
            <a:pathLst>
              <a:path w="76674" h="28195" fill="none" stroke="1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 bwMode="auto">
          <a:xfrm>
            <a:off x="732775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 bwMode="auto">
          <a:xfrm>
            <a:off x="732787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2" hasCustomPrompt="1"/>
          </p:nvPr>
        </p:nvSpPr>
        <p:spPr bwMode="auto">
          <a:xfrm>
            <a:off x="73277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 bwMode="auto">
          <a:xfrm>
            <a:off x="719924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/>
          </p:nvPr>
        </p:nvSpPr>
        <p:spPr bwMode="auto">
          <a:xfrm>
            <a:off x="2680250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 bwMode="auto">
          <a:xfrm>
            <a:off x="2680262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 bwMode="auto">
          <a:xfrm>
            <a:off x="4627725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 bwMode="auto">
          <a:xfrm>
            <a:off x="4627737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 bwMode="auto">
          <a:xfrm>
            <a:off x="6575200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>
              <a:defRPr/>
            </a:pP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 bwMode="auto">
          <a:xfrm>
            <a:off x="6575212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 bwMode="auto">
          <a:xfrm>
            <a:off x="268024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 hasCustomPrompt="1"/>
          </p:nvPr>
        </p:nvSpPr>
        <p:spPr bwMode="auto">
          <a:xfrm>
            <a:off x="4627721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5" hasCustomPrompt="1"/>
          </p:nvPr>
        </p:nvSpPr>
        <p:spPr bwMode="auto">
          <a:xfrm>
            <a:off x="657519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solidFill>
          <a:schemeClr val="accen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21075" y="438900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21075" y="1351868"/>
            <a:ext cx="77019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1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ctrTitle"/>
          </p:nvPr>
        </p:nvSpPr>
        <p:spPr bwMode="auto">
          <a:xfrm>
            <a:off x="747534" y="1097280"/>
            <a:ext cx="7697700" cy="2531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ru-RU" sz="2800" b="1">
                <a:ea typeface="GungsuhChe"/>
                <a:cs typeface="Frank Ruehl CLM"/>
              </a:rPr>
              <a:t>Волонтерский отряд </a:t>
            </a:r>
            <a:br>
              <a:rPr lang="ru-RU" sz="2800" b="1">
                <a:ea typeface="GungsuhChe"/>
                <a:cs typeface="Frank Ruehl CLM"/>
              </a:rPr>
            </a:br>
            <a:r>
              <a:rPr lang="ru-RU" sz="2800" b="1">
                <a:ea typeface="GungsuhChe"/>
                <a:cs typeface="Frank Ruehl CLM"/>
              </a:rPr>
              <a:t>МБОУ «</a:t>
            </a:r>
            <a:r>
              <a:rPr lang="ru-RU" sz="2800" b="1">
                <a:ea typeface="GungsuhChe"/>
                <a:cs typeface="Frank Ruehl CLM"/>
              </a:rPr>
              <a:t>Хохольская СОШ»</a:t>
            </a:r>
            <a:br>
              <a:rPr lang="ru-RU" sz="2800">
                <a:ea typeface="GungsuhChe"/>
                <a:cs typeface="Frank Ruehl CLM"/>
              </a:rPr>
            </a:br>
            <a:r>
              <a:rPr lang="ru-RU" sz="2800">
                <a:ea typeface="GungsuhChe"/>
                <a:cs typeface="Frank Ruehl CLM"/>
              </a:rPr>
              <a:t>  </a:t>
            </a:r>
            <a:br>
              <a:rPr lang="ru-RU" sz="2400">
                <a:cs typeface="Kokila"/>
              </a:rPr>
            </a:br>
            <a:endParaRPr sz="2400">
              <a:solidFill>
                <a:schemeClr val="dk2"/>
              </a:solidFill>
              <a:ea typeface="Kulim Park"/>
              <a:cs typeface="Kokila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216346" y="219456"/>
            <a:ext cx="6634741" cy="853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200" b="1"/>
              <a:t>Муниципальное бюджетное общеобразовательное учреждение Хохольского района </a:t>
            </a:r>
            <a:endParaRPr sz="1200" b="1"/>
          </a:p>
          <a:p>
            <a:pPr algn="ctr">
              <a:defRPr/>
            </a:pPr>
            <a:r>
              <a:rPr lang="ru-RU" sz="1200" b="1"/>
              <a:t>«</a:t>
            </a:r>
            <a:r>
              <a:rPr lang="ru-RU" sz="1200" b="1"/>
              <a:t>Хохольская</a:t>
            </a:r>
            <a:r>
              <a:rPr lang="ru-RU" sz="1200" b="1"/>
              <a:t> средняя общеобразовательная школа»</a:t>
            </a:r>
            <a:endParaRPr b="1"/>
          </a:p>
          <a:p>
            <a:pPr>
              <a:defRPr/>
            </a:pPr>
            <a:r>
              <a:rPr lang="ru-RU" sz="1200"/>
              <a:t> 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un9-80.userapi.com/impg/8eIO5GsjT-vwYVQJ7IUx69J35xgTYzFDA_1_PA/VyPz03uKoY8.jpg?size=494x760&amp;quality=95&amp;sign=90a175258dabe12a9f4f9914044a411a&amp;type=album"/>
          <p:cNvPicPr>
            <a:picLocks noChangeAspect="1" noChangeArrowheads="1"/>
          </p:cNvPicPr>
          <p:nvPr/>
        </p:nvPicPr>
        <p:blipFill>
          <a:blip r:embed="rId2"/>
          <a:srcRect l="0" t="0" r="1426" b="53745"/>
          <a:stretch/>
        </p:blipFill>
        <p:spPr bwMode="auto">
          <a:xfrm>
            <a:off x="518768" y="3154113"/>
            <a:ext cx="2792343" cy="2015795"/>
          </a:xfrm>
          <a:prstGeom prst="rect">
            <a:avLst/>
          </a:prstGeom>
          <a:noFill/>
        </p:spPr>
      </p:pic>
      <p:pic>
        <p:nvPicPr>
          <p:cNvPr id="56324" name="Picture 4" descr="https://sun9-72.userapi.com/impg/GoQhnHMeXzE_zOUh0OtdQXP34e4VElm7qf-Iow/eR-Pb9arKZA.jpg?size=492x765&amp;quality=95&amp;sign=84dbecb47d20e36ba6b7bd2fccbcbeff&amp;type=album"/>
          <p:cNvPicPr>
            <a:picLocks noChangeAspect="1" noChangeArrowheads="1"/>
          </p:cNvPicPr>
          <p:nvPr/>
        </p:nvPicPr>
        <p:blipFill>
          <a:blip r:embed="rId3"/>
          <a:srcRect l="0" t="0" r="0" b="35589"/>
          <a:stretch/>
        </p:blipFill>
        <p:spPr bwMode="auto">
          <a:xfrm>
            <a:off x="5679269" y="0"/>
            <a:ext cx="2853182" cy="2857500"/>
          </a:xfrm>
          <a:prstGeom prst="rect">
            <a:avLst/>
          </a:prstGeom>
          <a:noFill/>
        </p:spPr>
      </p:pic>
      <p:pic>
        <p:nvPicPr>
          <p:cNvPr id="56332" name="Picture 12" descr="https://sun9-3.userapi.com/impg/OhPm6TV3yAJoJo-tEYCngH4TrkK2ioemUJfUdw/36R8QPSG_0c.jpg?size=1152x648&amp;quality=95&amp;sign=693b3eb6646008bc98383c1412c00e09&amp;type=album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92765"/>
            <a:ext cx="5489346" cy="3087757"/>
          </a:xfrm>
          <a:prstGeom prst="rect">
            <a:avLst/>
          </a:prstGeom>
          <a:noFill/>
        </p:spPr>
      </p:pic>
      <p:pic>
        <p:nvPicPr>
          <p:cNvPr id="56334" name="Picture 14" descr="https://sun9-16.userapi.com/impg/c857232/v857232672/7362d/GqyO0Y734pw.jpg?size=1280x590&amp;quality=96&amp;sign=355be5f586ad24e5ad434635bd3f8135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829877" y="2694020"/>
            <a:ext cx="5314122" cy="24494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61.userapi.com/impg/hWtQDb0QCJzRmUnp29vt65b4wqmE4YhUhumPIA/r5RwPeUePJs.jpg?size=810x1080&amp;quality=95&amp;sign=03c4785044f0e38d72e1a1ec7fab97fc&amp;type=album"/>
          <p:cNvPicPr>
            <a:picLocks noChangeAspect="1" noChangeArrowheads="1"/>
          </p:cNvPicPr>
          <p:nvPr/>
        </p:nvPicPr>
        <p:blipFill>
          <a:blip r:embed="rId2"/>
          <a:srcRect l="0" t="24713" r="0" b="0"/>
          <a:stretch/>
        </p:blipFill>
        <p:spPr bwMode="auto">
          <a:xfrm>
            <a:off x="6155473" y="1962615"/>
            <a:ext cx="1988471" cy="1996068"/>
          </a:xfrm>
          <a:prstGeom prst="rect">
            <a:avLst/>
          </a:prstGeom>
          <a:noFill/>
        </p:spPr>
      </p:pic>
      <p:pic>
        <p:nvPicPr>
          <p:cNvPr id="1032" name="Picture 8" descr="https://sun9-68.userapi.com/impg/75pSNw8HnTylXdxwFUw_HRuAg-oruBKFqnQ-qA/8IcR8AgCDFM.jpg?size=1280x960&amp;quality=95&amp;sign=82f85acd2906e59f56ab2afe3577823e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35445" y="-167268"/>
            <a:ext cx="3408555" cy="2556417"/>
          </a:xfrm>
          <a:prstGeom prst="rect">
            <a:avLst/>
          </a:prstGeom>
          <a:noFill/>
        </p:spPr>
      </p:pic>
      <p:pic>
        <p:nvPicPr>
          <p:cNvPr id="1034" name="Picture 10" descr="https://sun9-3.userapi.com/impg/ZF74PPBkrno7UtMqTC9k2GQZ1hD5fR-raVoskQ/3M7D4lmlDXg.jpg?size=1280x853&amp;quality=95&amp;sign=23578c707e5587025bd1278695abcf9a&amp;type=album"/>
          <p:cNvPicPr>
            <a:picLocks noChangeAspect="1" noChangeArrowheads="1"/>
          </p:cNvPicPr>
          <p:nvPr/>
        </p:nvPicPr>
        <p:blipFill>
          <a:blip r:embed="rId4"/>
          <a:srcRect l="0" t="6773" r="0" b="0"/>
          <a:stretch/>
        </p:blipFill>
        <p:spPr bwMode="auto">
          <a:xfrm>
            <a:off x="4471638" y="2330605"/>
            <a:ext cx="4672362" cy="2812895"/>
          </a:xfrm>
          <a:prstGeom prst="rect">
            <a:avLst/>
          </a:prstGeom>
          <a:noFill/>
        </p:spPr>
      </p:pic>
      <p:pic>
        <p:nvPicPr>
          <p:cNvPr id="1036" name="Picture 12" descr="https://sun9-36.userapi.com/impg/O-TRQgyPtjAGSX3KEtZ-3BUOweegy2zT2eVXVA/QN-Dy3PRmIM.jpg?size=810x1080&amp;quality=95&amp;sign=f863df86a32ae25d87a4bd007d354d37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-1"/>
            <a:ext cx="3155795" cy="4207725"/>
          </a:xfrm>
          <a:prstGeom prst="rect">
            <a:avLst/>
          </a:prstGeom>
          <a:noFill/>
        </p:spPr>
      </p:pic>
      <p:pic>
        <p:nvPicPr>
          <p:cNvPr id="1038" name="Picture 14" descr="https://sun9-80.userapi.com/impg/aFHV8NWkTqVxLmd1PwFvY8HzIIlBnGYPrhszCA/27JPRhO9l68.jpg?size=1280x960&amp;quality=96&amp;sign=fddeb9efbfc1ae85fed36f0f69ff72f4&amp;type=album"/>
          <p:cNvPicPr>
            <a:picLocks noChangeAspect="1" noChangeArrowheads="1"/>
          </p:cNvPicPr>
          <p:nvPr/>
        </p:nvPicPr>
        <p:blipFill>
          <a:blip r:embed="rId6"/>
          <a:srcRect l="0" t="0" r="0" b="18635"/>
          <a:stretch/>
        </p:blipFill>
        <p:spPr bwMode="auto">
          <a:xfrm>
            <a:off x="0" y="2338967"/>
            <a:ext cx="4595813" cy="2804533"/>
          </a:xfrm>
          <a:prstGeom prst="rect">
            <a:avLst/>
          </a:prstGeom>
          <a:noFill/>
        </p:spPr>
      </p:pic>
      <p:sp>
        <p:nvSpPr>
          <p:cNvPr id="8" name="Заголовок 2"/>
          <p:cNvSpPr txBox="1"/>
          <p:nvPr/>
        </p:nvSpPr>
        <p:spPr bwMode="auto">
          <a:xfrm flipH="1">
            <a:off x="3407770" y="458483"/>
            <a:ext cx="3035100" cy="71100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sz="4400"/>
              <a:t>4 блок </a:t>
            </a:r>
            <a:br>
              <a:rPr lang="ru-RU" sz="2000"/>
            </a:br>
            <a:r>
              <a:rPr lang="ru-RU" sz="2000"/>
              <a:t>«Творчество»</a:t>
            </a:r>
            <a:endParaRPr lang="ru-RU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s://sun9-47.userapi.com/impg/zUlamWlXcQXbZbkLHYIfIa21VXfH4Btp2bql0Q/-ShPbLOlt6k.jpg?size=813x1080&amp;quality=96&amp;sign=6b8d9003a4534039b461925c1aeb566b&amp;type=album"/>
          <p:cNvPicPr>
            <a:picLocks noChangeAspect="1" noChangeArrowheads="1"/>
          </p:cNvPicPr>
          <p:nvPr/>
        </p:nvPicPr>
        <p:blipFill>
          <a:blip r:embed="rId2"/>
          <a:srcRect l="0" t="23013" r="0" b="0"/>
          <a:stretch/>
        </p:blipFill>
        <p:spPr bwMode="auto">
          <a:xfrm>
            <a:off x="6356196" y="0"/>
            <a:ext cx="2988526" cy="3056375"/>
          </a:xfrm>
          <a:prstGeom prst="rect">
            <a:avLst/>
          </a:prstGeom>
          <a:noFill/>
        </p:spPr>
      </p:pic>
      <p:pic>
        <p:nvPicPr>
          <p:cNvPr id="50182" name="Picture 6" descr="https://sun9-73.userapi.com/impg/-BYBIp1B_vVQiWy35t6v5uRdSLQ8fA_eEH4tqw/je374S5YpR4.jpg?size=1280x1280&amp;quality=96&amp;sign=5b3ad6fd58c65d501d0ad828c9245973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22341" y="0"/>
            <a:ext cx="3033132" cy="3033132"/>
          </a:xfrm>
          <a:prstGeom prst="rect">
            <a:avLst/>
          </a:prstGeom>
          <a:noFill/>
        </p:spPr>
      </p:pic>
      <p:pic>
        <p:nvPicPr>
          <p:cNvPr id="50184" name="Picture 8" descr="https://sun9-79.userapi.com/impg/HY3LrrDyKQ46PgHlvoOaW8xQJJaL4YwxDs6JhA/pqHUg0nrFWg.jpg?size=810x1080&amp;quality=96&amp;sign=a24aafb33dee14fd6c4f2462b4595e33&amp;type=album"/>
          <p:cNvPicPr>
            <a:picLocks noChangeAspect="1" noChangeArrowheads="1"/>
          </p:cNvPicPr>
          <p:nvPr/>
        </p:nvPicPr>
        <p:blipFill>
          <a:blip r:embed="rId4"/>
          <a:srcRect l="0" t="3173" r="6783" b="5819"/>
          <a:stretch/>
        </p:blipFill>
        <p:spPr bwMode="auto">
          <a:xfrm>
            <a:off x="762571" y="-101032"/>
            <a:ext cx="1998644" cy="2601692"/>
          </a:xfrm>
          <a:prstGeom prst="rect">
            <a:avLst/>
          </a:prstGeom>
          <a:noFill/>
        </p:spPr>
      </p:pic>
      <p:pic>
        <p:nvPicPr>
          <p:cNvPr id="50186" name="Picture 10" descr="https://sun9-59.userapi.com/impf/c846416/v846416828/19b4ac/EZGzBDTyWDw.jpg?size=1280x958&amp;quality=96&amp;sign=e815f7c817e931361a035521e5384cbf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087360" y="2655277"/>
            <a:ext cx="3324555" cy="2488222"/>
          </a:xfrm>
          <a:prstGeom prst="rect">
            <a:avLst/>
          </a:prstGeom>
          <a:noFill/>
        </p:spPr>
      </p:pic>
      <p:pic>
        <p:nvPicPr>
          <p:cNvPr id="50178" name="Picture 2" descr="https://sun9-2.userapi.com/impg/2ZXkROrNn7JPEEqOA5PaR1cjWr2FlF7CukyERQ/0Y-qneNkjKg.jpg?size=1280x960&amp;quality=96&amp;sign=a329b7f626c75af697a6e1d393773d43&amp;type=album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81354" y="2500660"/>
            <a:ext cx="3523786" cy="26428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56.userapi.com/impg/mDRN49FU9rVTkN_pUahaXRmF-RY--pNx_t2O6w/H_auyO-wPW4.jpg?size=607x1080&amp;quality=95&amp;sign=6c0066e0ac35fc1beeb23fb25a1943b1&amp;type=album"/>
          <p:cNvPicPr>
            <a:picLocks noChangeAspect="1" noChangeArrowheads="1"/>
          </p:cNvPicPr>
          <p:nvPr/>
        </p:nvPicPr>
        <p:blipFill>
          <a:blip r:embed="rId2"/>
          <a:srcRect l="0" t="29317" r="0" b="13721"/>
          <a:stretch/>
        </p:blipFill>
        <p:spPr bwMode="auto">
          <a:xfrm>
            <a:off x="0" y="0"/>
            <a:ext cx="2968487" cy="3008493"/>
          </a:xfrm>
          <a:prstGeom prst="rect">
            <a:avLst/>
          </a:prstGeom>
          <a:noFill/>
        </p:spPr>
      </p:pic>
      <p:pic>
        <p:nvPicPr>
          <p:cNvPr id="51204" name="Picture 4" descr="https://sun9-22.userapi.com/impg/4pZYi5lmSuvpWdQf7h0cYWywSdyGqV_P4G_18Q/2OBbmjralG0.jpg?size=1280x720&amp;quality=95&amp;sign=34f01465b7cbf25ed12997a94a7632bc&amp;type=album"/>
          <p:cNvPicPr>
            <a:picLocks noChangeAspect="1" noChangeArrowheads="1"/>
          </p:cNvPicPr>
          <p:nvPr/>
        </p:nvPicPr>
        <p:blipFill>
          <a:blip r:embed="rId3"/>
          <a:srcRect l="0" t="15259" r="0" b="0"/>
          <a:stretch/>
        </p:blipFill>
        <p:spPr bwMode="auto">
          <a:xfrm>
            <a:off x="2888658" y="0"/>
            <a:ext cx="6255341" cy="2981739"/>
          </a:xfrm>
          <a:prstGeom prst="rect">
            <a:avLst/>
          </a:prstGeom>
          <a:noFill/>
        </p:spPr>
      </p:pic>
      <p:pic>
        <p:nvPicPr>
          <p:cNvPr id="51206" name="Picture 6" descr="https://sun9-77.userapi.com/impg/qdQpY9C6CTcOLki-rE2i4ngKQWAj_PaTCnRiAQ/tvT84QbXaYY.jpg?size=1280x720&amp;quality=95&amp;sign=4bee63c3ffd5a5bd462629e534c2c50a&amp;type=album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2183916"/>
            <a:ext cx="5261482" cy="2959584"/>
          </a:xfrm>
          <a:prstGeom prst="rect">
            <a:avLst/>
          </a:prstGeom>
          <a:noFill/>
        </p:spPr>
      </p:pic>
      <p:pic>
        <p:nvPicPr>
          <p:cNvPr id="51208" name="Picture 8" descr="https://sun9-42.userapi.com/impg/YvgeJr_Y1JaPr5UsaO9j6slg10M0MkQZSgCFdQ/Y0vEfHBp_gk.jpg?size=1280x960&amp;quality=96&amp;sign=2f33484566e6f2c2e47150b2f421abd1&amp;type=album"/>
          <p:cNvPicPr>
            <a:picLocks noChangeAspect="1" noChangeArrowheads="1"/>
          </p:cNvPicPr>
          <p:nvPr/>
        </p:nvPicPr>
        <p:blipFill>
          <a:blip r:embed="rId5"/>
          <a:srcRect l="11059" t="15995" r="15111" b="10772"/>
          <a:stretch/>
        </p:blipFill>
        <p:spPr bwMode="auto">
          <a:xfrm>
            <a:off x="5168347" y="2185824"/>
            <a:ext cx="3975653" cy="29576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un1-92.userapi.com/impg/AeeCEvn8_UoLniz1jS7Yy8zvfUlp4slRGI-NoA/Dr2FgFkXIhE.jpg?size=1280x960&amp;quality=96&amp;sign=78917469710435b41ef43f6ca0ef7f50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0338" y="237646"/>
            <a:ext cx="5526157" cy="414461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/>
          <p:nvPr/>
        </p:nvSpPr>
        <p:spPr bwMode="auto">
          <a:xfrm flipH="1">
            <a:off x="5821721" y="119448"/>
            <a:ext cx="3035100" cy="71100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sz="4000"/>
              <a:t>5 блок</a:t>
            </a:r>
            <a:br>
              <a:rPr lang="ru-RU" sz="1800"/>
            </a:br>
            <a:r>
              <a:rPr lang="ru-RU" sz="1800"/>
              <a:t>«Экология»</a:t>
            </a:r>
            <a:endParaRPr lang="ru-RU" sz="1800"/>
          </a:p>
        </p:txBody>
      </p:sp>
      <p:pic>
        <p:nvPicPr>
          <p:cNvPr id="6" name="Picture 2" descr="https://sun9-57.userapi.com/impg/x7dsY64aU4ECA95ibVF96ZhXSIzteRMADlj1vg/RwmKr2485co.jpg?size=1280x990&amp;quality=95&amp;sign=b90971f11f5f44e74bfc6d5e4e801f45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87688" y="1210917"/>
            <a:ext cx="3303167" cy="2554794"/>
          </a:xfrm>
          <a:prstGeom prst="rect">
            <a:avLst/>
          </a:prstGeom>
          <a:noFill/>
        </p:spPr>
      </p:pic>
      <p:pic>
        <p:nvPicPr>
          <p:cNvPr id="7" name="Picture 6" descr="https://sun9-21.userapi.com/impg/9xufXkcOG68XISp_hyz5rWn_EkMt0QGjIem7sQ/2F0VSUEedog.jpg?size=1280x720&amp;quality=96&amp;sign=34f3d1c982e16211de3ce7235de063f7&amp;type=album"/>
          <p:cNvPicPr>
            <a:picLocks noChangeAspect="1" noChangeArrowheads="1"/>
          </p:cNvPicPr>
          <p:nvPr/>
        </p:nvPicPr>
        <p:blipFill>
          <a:blip r:embed="rId4"/>
          <a:srcRect l="4843" t="0" r="5713" b="0"/>
          <a:stretch/>
        </p:blipFill>
        <p:spPr bwMode="auto">
          <a:xfrm>
            <a:off x="5084248" y="3097312"/>
            <a:ext cx="3329411" cy="20938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sun9-16.userapi.com/impg/U0wrodAjUu-nYjT7WOjdl3y6SYoxj8CdHJt0LQ/Xnw3PN-DJKY.jpg?size=498x1080&amp;quality=95&amp;sign=d7b538ffd2612f89dd888b60077097c1&amp;type=album"/>
          <p:cNvPicPr>
            <a:picLocks noChangeAspect="1" noChangeArrowheads="1"/>
          </p:cNvPicPr>
          <p:nvPr/>
        </p:nvPicPr>
        <p:blipFill>
          <a:blip r:embed="rId2"/>
          <a:srcRect l="0" t="5405" r="0" b="20950"/>
          <a:stretch/>
        </p:blipFill>
        <p:spPr bwMode="auto">
          <a:xfrm>
            <a:off x="0" y="0"/>
            <a:ext cx="3220559" cy="5143500"/>
          </a:xfrm>
          <a:prstGeom prst="rect">
            <a:avLst/>
          </a:prstGeom>
          <a:noFill/>
        </p:spPr>
      </p:pic>
      <p:pic>
        <p:nvPicPr>
          <p:cNvPr id="53252" name="Picture 4" descr="https://sun9-40.userapi.com/impg/Ik48wkJTfc3zBGu9eTIXg1Uuy3sxQQsyOMXw-Q/2ShJh5Nnja0.jpg?size=1280x720&amp;quality=95&amp;sign=5b885940a2d68450c8e5be8a1cf930e4&amp;type=album"/>
          <p:cNvPicPr>
            <a:picLocks noChangeAspect="1" noChangeArrowheads="1"/>
          </p:cNvPicPr>
          <p:nvPr/>
        </p:nvPicPr>
        <p:blipFill>
          <a:blip r:embed="rId3"/>
          <a:srcRect l="25645" t="0" r="26030" b="0"/>
          <a:stretch/>
        </p:blipFill>
        <p:spPr bwMode="auto">
          <a:xfrm>
            <a:off x="3193775" y="0"/>
            <a:ext cx="2570920" cy="2992555"/>
          </a:xfrm>
          <a:prstGeom prst="rect">
            <a:avLst/>
          </a:prstGeom>
          <a:noFill/>
        </p:spPr>
      </p:pic>
      <p:pic>
        <p:nvPicPr>
          <p:cNvPr id="53254" name="Picture 6" descr="https://sun9-6.userapi.com/impg/3hERUPiBP0QBlXag3m0pgxUXxvbiB7t5n7eB5w/U0qoypsc3W8.jpg?size=813x1080&amp;quality=95&amp;sign=92f1c76d6a51af9bf1feb03a7f76ce63&amp;type=album"/>
          <p:cNvPicPr>
            <a:picLocks noChangeAspect="1" noChangeArrowheads="1"/>
          </p:cNvPicPr>
          <p:nvPr/>
        </p:nvPicPr>
        <p:blipFill>
          <a:blip r:embed="rId4"/>
          <a:srcRect l="0" t="20280" r="0" b="12219"/>
          <a:stretch/>
        </p:blipFill>
        <p:spPr bwMode="auto">
          <a:xfrm>
            <a:off x="5784081" y="0"/>
            <a:ext cx="3359919" cy="3012788"/>
          </a:xfrm>
          <a:prstGeom prst="rect">
            <a:avLst/>
          </a:prstGeom>
          <a:noFill/>
        </p:spPr>
      </p:pic>
      <p:pic>
        <p:nvPicPr>
          <p:cNvPr id="53256" name="Picture 8" descr="https://sun9-39.userapi.com/impg/s6U8ztcOjSb5RKkzSeE1n_wiT6pm3q80I_AZBg/AtIVBx3vGWE.jpg?size=607x1080&amp;quality=95&amp;sign=b4c075920b52b6cf93a41df4717abbeb&amp;type=album"/>
          <p:cNvPicPr>
            <a:picLocks noChangeAspect="1" noChangeArrowheads="1"/>
          </p:cNvPicPr>
          <p:nvPr/>
        </p:nvPicPr>
        <p:blipFill>
          <a:blip r:embed="rId5"/>
          <a:srcRect l="0" t="28894" r="0" b="0"/>
          <a:stretch/>
        </p:blipFill>
        <p:spPr bwMode="auto">
          <a:xfrm flipH="1">
            <a:off x="3167546" y="2207453"/>
            <a:ext cx="2320699" cy="2936047"/>
          </a:xfrm>
          <a:prstGeom prst="rect">
            <a:avLst/>
          </a:prstGeom>
          <a:noFill/>
        </p:spPr>
      </p:pic>
      <p:pic>
        <p:nvPicPr>
          <p:cNvPr id="53258" name="Picture 10" descr="https://sun9-6.userapi.com/impg/-sieX3MGJwesFf4V1P9DJMd7viFtR_St7BE_RQ/aTyCv23Pzb0.jpg?size=1280x957&amp;quality=95&amp;sign=a14a8b7743d661148e7962a8416f6d78&amp;type=album"/>
          <p:cNvPicPr>
            <a:picLocks noChangeAspect="1" noChangeArrowheads="1"/>
          </p:cNvPicPr>
          <p:nvPr/>
        </p:nvPicPr>
        <p:blipFill>
          <a:blip r:embed="rId6"/>
          <a:srcRect l="5847" t="17279" r="17305" b="0"/>
          <a:stretch/>
        </p:blipFill>
        <p:spPr bwMode="auto">
          <a:xfrm>
            <a:off x="5486400" y="2199861"/>
            <a:ext cx="3657600" cy="29436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458984" y="665320"/>
            <a:ext cx="2771699" cy="2511600"/>
          </a:xfrm>
        </p:spPr>
        <p:txBody>
          <a:bodyPr anchor="t"/>
          <a:lstStyle/>
          <a:p>
            <a:pPr>
              <a:defRPr/>
            </a:pPr>
            <a:r>
              <a:rPr lang="ru-RU" sz="4000"/>
              <a:t>1 блок</a:t>
            </a:r>
            <a:br>
              <a:rPr lang="ru-RU" sz="4000"/>
            </a:br>
            <a:r>
              <a:rPr lang="ru-RU" sz="3200"/>
              <a:t>«</a:t>
            </a:r>
            <a:r>
              <a:rPr lang="ru-RU" sz="2800"/>
              <a:t>Милосердие»</a:t>
            </a:r>
            <a:endParaRPr lang="ru-RU"/>
          </a:p>
        </p:txBody>
      </p:sp>
      <p:pic>
        <p:nvPicPr>
          <p:cNvPr id="2050" name="Picture 2" descr="https://sun9-40.userapi.com/impg/0eqhBv-_Fdtgjzk3HnkQCVz4BPZWZ10xyMfM6Q/MeZn_KCFEYQ.jpg?size=808x1080&amp;quality=95&amp;sign=c9de3c7a7288235855caf6402425e2d6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51580" y="513470"/>
            <a:ext cx="2899824" cy="3876002"/>
          </a:xfrm>
          <a:prstGeom prst="rect">
            <a:avLst/>
          </a:prstGeom>
          <a:noFill/>
        </p:spPr>
      </p:pic>
      <p:pic>
        <p:nvPicPr>
          <p:cNvPr id="2052" name="Picture 4" descr="https://sun9-68.userapi.com/impg/_hkEFOokQ9YJ7xg3r6FKK8tO5vajRlYpvJw7Ng/_NcrFYM4CvE.jpg?size=810x1080&amp;quality=96&amp;sign=7ef3b1cc0efd3bfb339f537db18bb218&amp;type=album"/>
          <p:cNvPicPr>
            <a:picLocks noChangeAspect="1" noChangeArrowheads="1"/>
          </p:cNvPicPr>
          <p:nvPr/>
        </p:nvPicPr>
        <p:blipFill>
          <a:blip r:embed="rId3"/>
          <a:srcRect l="0" t="7434" r="0" b="19519"/>
          <a:stretch/>
        </p:blipFill>
        <p:spPr bwMode="auto">
          <a:xfrm>
            <a:off x="6056790" y="2089911"/>
            <a:ext cx="2607150" cy="2539239"/>
          </a:xfrm>
          <a:prstGeom prst="rect">
            <a:avLst/>
          </a:prstGeom>
          <a:noFill/>
        </p:spPr>
      </p:pic>
      <p:pic>
        <p:nvPicPr>
          <p:cNvPr id="6" name="Picture 8" descr="https://sun9-19.userapi.com/impf/c850636/v850636331/1bc271/CUy_huh8Gt0.jpg?size=1280x853&amp;quality=96&amp;sign=5727cddcc6fc1b4070181c3a6a964cc7&amp;type=album"/>
          <p:cNvPicPr>
            <a:picLocks noChangeAspect="1" noChangeArrowheads="1"/>
          </p:cNvPicPr>
          <p:nvPr/>
        </p:nvPicPr>
        <p:blipFill>
          <a:blip r:embed="rId4"/>
          <a:srcRect l="0" t="0" r="0" b="12820"/>
          <a:stretch/>
        </p:blipFill>
        <p:spPr bwMode="auto">
          <a:xfrm>
            <a:off x="6125074" y="0"/>
            <a:ext cx="3018926" cy="17538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sun9-47.userapi.com/impg/JRJ_JroECbU0--4T9wSzhlMyzHW9Bewor2YgLw/4BEbhNr905Q.jpg?size=810x1080&amp;quality=95&amp;sign=be7d169358b482301669df965028802a&amp;type=album"/>
          <p:cNvPicPr>
            <a:picLocks noChangeAspect="1" noChangeArrowheads="1"/>
          </p:cNvPicPr>
          <p:nvPr/>
        </p:nvPicPr>
        <p:blipFill>
          <a:blip r:embed="rId2"/>
          <a:srcRect l="0" t="34829" r="0" b="0"/>
          <a:stretch/>
        </p:blipFill>
        <p:spPr bwMode="auto">
          <a:xfrm>
            <a:off x="0" y="0"/>
            <a:ext cx="2723749" cy="2503170"/>
          </a:xfrm>
          <a:prstGeom prst="rect">
            <a:avLst/>
          </a:prstGeom>
          <a:noFill/>
        </p:spPr>
      </p:pic>
      <p:pic>
        <p:nvPicPr>
          <p:cNvPr id="1036" name="Picture 12" descr="https://sun9-46.userapi.com/impg/aVdJ_tKoq9wPoCG9CQFg_GOS-SKUYH2M2EArrQ/BoxiP6dj_PQ.jpg?size=720x1080&amp;quality=96&amp;sign=9053382e7163e2be50cdfc37efc2ffab&amp;type=album"/>
          <p:cNvPicPr>
            <a:picLocks noChangeAspect="1" noChangeArrowheads="1"/>
          </p:cNvPicPr>
          <p:nvPr/>
        </p:nvPicPr>
        <p:blipFill>
          <a:blip r:embed="rId3"/>
          <a:srcRect l="0" t="15298" r="0" b="0"/>
          <a:stretch/>
        </p:blipFill>
        <p:spPr bwMode="auto">
          <a:xfrm>
            <a:off x="2678216" y="0"/>
            <a:ext cx="2437977" cy="3097530"/>
          </a:xfrm>
          <a:prstGeom prst="rect">
            <a:avLst/>
          </a:prstGeom>
          <a:noFill/>
        </p:spPr>
      </p:pic>
      <p:pic>
        <p:nvPicPr>
          <p:cNvPr id="1034" name="Picture 10" descr="https://sun9-53.userapi.com/impg/cwV9GO4VI2FeSvFb4gg_d2iwN4eJsFNpVCBWWA/hp4VGd7zalY.jpg?size=810x1080&amp;quality=96&amp;sign=e03915baa14e3d84413eee80482e5f8d&amp;type=album"/>
          <p:cNvPicPr>
            <a:picLocks noChangeAspect="1" noChangeArrowheads="1"/>
          </p:cNvPicPr>
          <p:nvPr/>
        </p:nvPicPr>
        <p:blipFill>
          <a:blip r:embed="rId4"/>
          <a:srcRect l="0" t="8313" r="7028" b="0"/>
          <a:stretch/>
        </p:blipFill>
        <p:spPr bwMode="auto">
          <a:xfrm>
            <a:off x="5019040" y="-280478"/>
            <a:ext cx="4124960" cy="5423978"/>
          </a:xfrm>
          <a:prstGeom prst="rect">
            <a:avLst/>
          </a:prstGeom>
          <a:noFill/>
        </p:spPr>
      </p:pic>
      <p:pic>
        <p:nvPicPr>
          <p:cNvPr id="16386" name="Picture 2" descr="https://sun9-74.userapi.com/impg/BVumVVXpM6Dmx6T_aa8UBGRhJ3rWktd_SJU3JA/iQmWW9fwyHU.jpg?size=1280x963&amp;quality=96&amp;sign=8f4bba63fdf3013c2d96219e66284c6f&amp;type=album"/>
          <p:cNvPicPr>
            <a:picLocks noChangeAspect="1" noChangeArrowheads="1"/>
          </p:cNvPicPr>
          <p:nvPr/>
        </p:nvPicPr>
        <p:blipFill>
          <a:blip r:embed="rId5"/>
          <a:srcRect l="5932" t="18602" r="8105" b="14772"/>
          <a:stretch/>
        </p:blipFill>
        <p:spPr bwMode="auto">
          <a:xfrm>
            <a:off x="0" y="2214770"/>
            <a:ext cx="5022574" cy="29287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74" name="Picture 14" descr="https://sun9-26.userapi.com/impg/y5O1kzsKamUtyCp59GwyNP03xWXACDwEZ_wcKw/pD7iZ1WGbRI.jpg?size=1280x960&amp;quality=95&amp;sign=5e1ed083dbe840975c6ffb10df830c76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611312"/>
            <a:ext cx="5380143" cy="4035108"/>
          </a:xfrm>
          <a:prstGeom prst="rect">
            <a:avLst/>
          </a:prstGeom>
          <a:noFill/>
        </p:spPr>
      </p:pic>
      <p:pic>
        <p:nvPicPr>
          <p:cNvPr id="40964" name="Picture 4" descr="https://sun9-72.userapi.com/impg/_Y-uDITcDJNpDK_cSkNq9p-2ymmHYbtRk1R3Lg/1Bmpkkemquc.jpg?size=1280x960&amp;quality=96&amp;sign=4e856a3fb8818ae6f5f20e3fc48174b4&amp;type=album"/>
          <p:cNvPicPr>
            <a:picLocks noChangeAspect="1" noChangeArrowheads="1"/>
          </p:cNvPicPr>
          <p:nvPr/>
        </p:nvPicPr>
        <p:blipFill>
          <a:blip r:embed="rId3"/>
          <a:srcRect l="21628" t="0" r="15980" b="0"/>
          <a:stretch/>
        </p:blipFill>
        <p:spPr bwMode="auto">
          <a:xfrm>
            <a:off x="5246370" y="-731520"/>
            <a:ext cx="3897630" cy="4685202"/>
          </a:xfrm>
          <a:prstGeom prst="rect">
            <a:avLst/>
          </a:prstGeom>
          <a:noFill/>
        </p:spPr>
      </p:pic>
      <p:pic>
        <p:nvPicPr>
          <p:cNvPr id="40972" name="Picture 12" descr="https://sun9-64.userapi.com/impg/4eO4TVcu88DRPeeM7FatVT88HNVdSp1pAtNZkA/cf-rnYIEWKU.jpg?size=1280x720&amp;quality=95&amp;sign=af5c1fffbef832b86e03fd5f81f2078e&amp;type=album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0"/>
            <a:ext cx="5275793" cy="2967634"/>
          </a:xfrm>
          <a:prstGeom prst="rect">
            <a:avLst/>
          </a:prstGeom>
          <a:noFill/>
        </p:spPr>
      </p:pic>
      <p:pic>
        <p:nvPicPr>
          <p:cNvPr id="40970" name="Picture 10" descr="https://sun9-51.userapi.com/impg/ricE1zwrdDny6UHhlcpQHTt00L3weklfbioHWg/9NWOTYq7oWo.jpg?size=1280x720&amp;quality=95&amp;sign=845176a3e015fabfa4fd341b5473f1de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188884" y="2356246"/>
            <a:ext cx="4955116" cy="27872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s://sun9-19.userapi.com/impg/3CI08Sll9AAfRsQ9xQbcIeI7C0TxrprsyzIj8A/ecB3JeBPClI.jpg?size=1280x591&amp;quality=96&amp;sign=6811110f90a24680824eeb0f0244f8a2&amp;type=album"/>
          <p:cNvPicPr>
            <a:picLocks noChangeAspect="1" noChangeArrowheads="1"/>
          </p:cNvPicPr>
          <p:nvPr/>
        </p:nvPicPr>
        <p:blipFill>
          <a:blip r:embed="rId2"/>
          <a:srcRect l="5666" t="0" r="0" b="0"/>
          <a:stretch/>
        </p:blipFill>
        <p:spPr bwMode="auto">
          <a:xfrm>
            <a:off x="83870" y="2381"/>
            <a:ext cx="6141084" cy="3005773"/>
          </a:xfrm>
          <a:prstGeom prst="rect">
            <a:avLst/>
          </a:prstGeom>
          <a:noFill/>
        </p:spPr>
      </p:pic>
      <p:pic>
        <p:nvPicPr>
          <p:cNvPr id="38918" name="Picture 6" descr="I6cGYvAGLw4.jpg"/>
          <p:cNvPicPr>
            <a:picLocks noChangeAspect="1" noChangeArrowheads="1"/>
          </p:cNvPicPr>
          <p:nvPr/>
        </p:nvPicPr>
        <p:blipFill>
          <a:blip r:embed="rId3"/>
          <a:srcRect l="0" t="30055" r="0" b="13286"/>
          <a:stretch/>
        </p:blipFill>
        <p:spPr bwMode="auto">
          <a:xfrm>
            <a:off x="1619885" y="2994660"/>
            <a:ext cx="5056771" cy="2148840"/>
          </a:xfrm>
          <a:prstGeom prst="rect">
            <a:avLst/>
          </a:prstGeom>
          <a:noFill/>
        </p:spPr>
      </p:pic>
      <p:pic>
        <p:nvPicPr>
          <p:cNvPr id="38920" name="Picture 8" descr="https://sun9-12.userapi.com/impg/dInIxLLWZ1LmXrfdR_Kecw_Ez6mMilvjqP4ewQ/anuUyxZT4bM.jpg?size=1280x960&amp;quality=95&amp;sign=f084cee4edf8d1e4ed313ddc5c2d76e6&amp;type=album"/>
          <p:cNvPicPr>
            <a:picLocks noChangeAspect="1" noChangeArrowheads="1"/>
          </p:cNvPicPr>
          <p:nvPr/>
        </p:nvPicPr>
        <p:blipFill>
          <a:blip r:embed="rId4"/>
          <a:srcRect l="6862" t="0" r="0" b="0"/>
          <a:stretch/>
        </p:blipFill>
        <p:spPr bwMode="auto">
          <a:xfrm>
            <a:off x="6305844" y="1302446"/>
            <a:ext cx="2651760" cy="21353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62.userapi.com/impg/hFKkB_RsCxG5FYZ5tAVfqobvIg8zWRrWs60pCQ/mPqEy8sIWUE.jpg?size=607x1080&amp;quality=96&amp;sign=b18b0c9d5c0a3fd101271815a93a6449&amp;type=album"/>
          <p:cNvPicPr>
            <a:picLocks noChangeAspect="1" noChangeArrowheads="1"/>
          </p:cNvPicPr>
          <p:nvPr/>
        </p:nvPicPr>
        <p:blipFill>
          <a:blip r:embed="rId2"/>
          <a:srcRect l="0" t="5016" r="0" b="22530"/>
          <a:stretch/>
        </p:blipFill>
        <p:spPr bwMode="auto">
          <a:xfrm>
            <a:off x="0" y="-160020"/>
            <a:ext cx="4114033" cy="5303520"/>
          </a:xfrm>
          <a:prstGeom prst="rect">
            <a:avLst/>
          </a:prstGeom>
          <a:noFill/>
        </p:spPr>
      </p:pic>
      <p:pic>
        <p:nvPicPr>
          <p:cNvPr id="41990" name="Picture 6" descr="https://sun9-47.userapi.com/impg/6wFgzeAoKfZVCJu9YdzosiK89890kGALVj2dWA/J9fZcrbByuU.jpg?size=1280x960&amp;quality=96&amp;sign=e9cf653a6f9ecb82ce349833c4ed1ad5&amp;type=album"/>
          <p:cNvPicPr>
            <a:picLocks noChangeAspect="1" noChangeArrowheads="1"/>
          </p:cNvPicPr>
          <p:nvPr/>
        </p:nvPicPr>
        <p:blipFill>
          <a:blip r:embed="rId3"/>
          <a:srcRect l="6410" t="10446" r="0" b="21524"/>
          <a:stretch/>
        </p:blipFill>
        <p:spPr bwMode="auto">
          <a:xfrm>
            <a:off x="4091940" y="-160020"/>
            <a:ext cx="5052060" cy="2754236"/>
          </a:xfrm>
          <a:prstGeom prst="rect">
            <a:avLst/>
          </a:prstGeom>
          <a:noFill/>
        </p:spPr>
      </p:pic>
      <p:pic>
        <p:nvPicPr>
          <p:cNvPr id="41992" name="Picture 8" descr="https://sun9-56.userapi.com/impg/nT8o41t68O1cvuNbvGwwcW9yj6RKPVbvrNoepw/Aa6Fbf8Kh54.jpg?size=1280x960&amp;quality=96&amp;sign=50bbb3684e4685915697c70905832274&amp;type=album"/>
          <p:cNvPicPr>
            <a:picLocks noChangeAspect="1" noChangeArrowheads="1"/>
          </p:cNvPicPr>
          <p:nvPr/>
        </p:nvPicPr>
        <p:blipFill>
          <a:blip r:embed="rId4"/>
          <a:srcRect l="0" t="2778" r="17601" b="34150"/>
          <a:stretch/>
        </p:blipFill>
        <p:spPr bwMode="auto">
          <a:xfrm>
            <a:off x="4114800" y="2256333"/>
            <a:ext cx="5029200" cy="28871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sun9-62.userapi.com/impg/HZjAF84OyULm0piO2sv5dngLDeMFbvHN8XyMZw/3xqqgSsK8Cc.jpg?size=1280x853&amp;quality=95&amp;sign=41c57536212d80f4aaf764a457b0ccf9&amp;type=album"/>
          <p:cNvPicPr>
            <a:picLocks noChangeAspect="1" noChangeArrowheads="1"/>
          </p:cNvPicPr>
          <p:nvPr/>
        </p:nvPicPr>
        <p:blipFill>
          <a:blip r:embed="rId2"/>
          <a:srcRect l="0" t="11821" r="0" b="0"/>
          <a:stretch/>
        </p:blipFill>
        <p:spPr bwMode="auto">
          <a:xfrm>
            <a:off x="4036741" y="-6552"/>
            <a:ext cx="5107259" cy="3001188"/>
          </a:xfrm>
          <a:prstGeom prst="rect">
            <a:avLst/>
          </a:prstGeom>
          <a:noFill/>
        </p:spPr>
      </p:pic>
      <p:pic>
        <p:nvPicPr>
          <p:cNvPr id="4" name="Picture 8" descr="https://sun9-49.userapi.com/impg/cpKrr0-VRt6AIEm_q5oHZII7twOUrs_R4eeWDQ/8cIwIqZAImc.jpg?size=1024x768&amp;quality=95&amp;sign=c89e0644d512210f5853ba6a31e17057&amp;type=album"/>
          <p:cNvPicPr>
            <a:picLocks noChangeAspect="1" noChangeArrowheads="1"/>
          </p:cNvPicPr>
          <p:nvPr/>
        </p:nvPicPr>
        <p:blipFill>
          <a:blip r:embed="rId3"/>
          <a:srcRect l="2567" t="20750" r="0" b="13408"/>
          <a:stretch/>
        </p:blipFill>
        <p:spPr bwMode="auto">
          <a:xfrm>
            <a:off x="4036740" y="2903219"/>
            <a:ext cx="5162805" cy="2616635"/>
          </a:xfrm>
          <a:prstGeom prst="rect">
            <a:avLst/>
          </a:prstGeom>
          <a:noFill/>
        </p:spPr>
      </p:pic>
      <p:sp>
        <p:nvSpPr>
          <p:cNvPr id="5" name="Заголовок 3"/>
          <p:cNvSpPr txBox="1"/>
          <p:nvPr/>
        </p:nvSpPr>
        <p:spPr bwMode="auto">
          <a:xfrm flipH="1">
            <a:off x="338235" y="1494042"/>
            <a:ext cx="3521586" cy="71100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sz="3600"/>
              <a:t>2 блок</a:t>
            </a:r>
            <a:br>
              <a:rPr lang="ru-RU"/>
            </a:br>
            <a:r>
              <a:rPr lang="ru-RU"/>
              <a:t>«</a:t>
            </a:r>
            <a:r>
              <a:rPr lang="ru-RU" sz="2800"/>
              <a:t>Спорт и здоровый образ жизни</a:t>
            </a:r>
            <a:r>
              <a:rPr lang="ru-RU"/>
              <a:t>»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020" name="Picture 12" descr="https://sun9-66.userapi.com/impg/NYdN5Hkkp1ifMcvRLtDo31d7dz1VALDVhBtnbA/WSFZ9rinHXI.jpg?size=1280x960&amp;quality=95&amp;sign=0b4b58cfc444a0e64113f7ae028e0b08&amp;type=album"/>
          <p:cNvPicPr>
            <a:picLocks noChangeAspect="1" noChangeArrowheads="1"/>
          </p:cNvPicPr>
          <p:nvPr/>
        </p:nvPicPr>
        <p:blipFill>
          <a:blip r:embed="rId2"/>
          <a:srcRect l="22875" t="31263" r="19694" b="21046"/>
          <a:stretch/>
        </p:blipFill>
        <p:spPr bwMode="auto">
          <a:xfrm>
            <a:off x="3055434" y="-13889"/>
            <a:ext cx="4204009" cy="2618286"/>
          </a:xfrm>
          <a:prstGeom prst="rect">
            <a:avLst/>
          </a:prstGeom>
          <a:noFill/>
        </p:spPr>
      </p:pic>
      <p:pic>
        <p:nvPicPr>
          <p:cNvPr id="43014" name="Picture 6" descr="https://sun9-21.userapi.com/impg/FEn_3s_FdvSWAEaa1yTa9m25oc825544EoQ3zA/2HMiomDZNgA.jpg?size=607x1080&amp;quality=95&amp;sign=e49d0f5f96394bde53e7ec70fdb969b8&amp;type=album"/>
          <p:cNvPicPr>
            <a:picLocks noChangeAspect="1" noChangeArrowheads="1"/>
          </p:cNvPicPr>
          <p:nvPr/>
        </p:nvPicPr>
        <p:blipFill>
          <a:blip r:embed="rId3"/>
          <a:srcRect l="17822" t="23270" r="27834" b="0"/>
          <a:stretch/>
        </p:blipFill>
        <p:spPr bwMode="auto">
          <a:xfrm>
            <a:off x="7269480" y="0"/>
            <a:ext cx="1874520" cy="4709160"/>
          </a:xfrm>
          <a:prstGeom prst="rect">
            <a:avLst/>
          </a:prstGeom>
          <a:noFill/>
        </p:spPr>
      </p:pic>
      <p:pic>
        <p:nvPicPr>
          <p:cNvPr id="43010" name="Picture 2" descr="https://sun9-73.userapi.com/impg/Ts0zvZASfqMWzTBW4t42ynF7aLMRqBcDgLmlLQ/1LmlrV5aNOk.jpg?size=1280x723&amp;quality=95&amp;sign=f387063042a0b34b44ea4d9aa8d6fd91&amp;type=album"/>
          <p:cNvPicPr>
            <a:picLocks noChangeAspect="1" noChangeArrowheads="1"/>
          </p:cNvPicPr>
          <p:nvPr/>
        </p:nvPicPr>
        <p:blipFill>
          <a:blip r:embed="rId4"/>
          <a:srcRect l="0" t="28520" r="0" b="10147"/>
          <a:stretch/>
        </p:blipFill>
        <p:spPr bwMode="auto">
          <a:xfrm>
            <a:off x="-94303" y="2183130"/>
            <a:ext cx="9238303" cy="3200400"/>
          </a:xfrm>
          <a:prstGeom prst="rect">
            <a:avLst/>
          </a:prstGeom>
          <a:noFill/>
        </p:spPr>
      </p:pic>
      <p:pic>
        <p:nvPicPr>
          <p:cNvPr id="43018" name="Picture 10" descr="https://sun9-43.userapi.com/impg/nLcsE752WZSH9ksq_TPO8gMuL1oLn5FiCuJGvw/NwGgbeKnX_s.jpg?size=1280x720&amp;quality=96&amp;sign=5db5817150a67cc3bdaead7543c31712&amp;type=album"/>
          <p:cNvPicPr>
            <a:picLocks noChangeAspect="1" noChangeArrowheads="1"/>
          </p:cNvPicPr>
          <p:nvPr/>
        </p:nvPicPr>
        <p:blipFill>
          <a:blip r:embed="rId5"/>
          <a:srcRect l="10531" t="0" r="10483" b="0"/>
          <a:stretch/>
        </p:blipFill>
        <p:spPr bwMode="auto">
          <a:xfrm>
            <a:off x="0" y="0"/>
            <a:ext cx="3086100" cy="21977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1">
            <a:off x="276566" y="971551"/>
            <a:ext cx="5680974" cy="711000"/>
          </a:xfrm>
        </p:spPr>
        <p:txBody>
          <a:bodyPr/>
          <a:lstStyle/>
          <a:p>
            <a:pPr>
              <a:defRPr/>
            </a:pPr>
            <a:r>
              <a:rPr lang="ru-RU" sz="3200"/>
              <a:t>3 блок </a:t>
            </a:r>
            <a:br>
              <a:rPr lang="ru-RU"/>
            </a:br>
            <a:r>
              <a:rPr lang="ru-RU"/>
              <a:t>«Наглядная агитация»</a:t>
            </a:r>
            <a:endParaRPr lang="ru-RU"/>
          </a:p>
        </p:txBody>
      </p:sp>
      <p:pic>
        <p:nvPicPr>
          <p:cNvPr id="8194" name="Picture 2" descr="https://sun9-18.userapi.com/impf/QGZ6-vAu-afOGbdHhGn3rtGGAXFejBrxXy8BhA/uT795yL_wMI.jpg?size=393x345&amp;quality=96&amp;sign=b0f43469aa53d72e32ffd9afb18af650&amp;type=album"/>
          <p:cNvPicPr>
            <a:picLocks noChangeAspect="1" noChangeArrowheads="1"/>
          </p:cNvPicPr>
          <p:nvPr/>
        </p:nvPicPr>
        <p:blipFill>
          <a:blip r:embed="rId2"/>
          <a:srcRect l="0" t="12079" r="0" b="46786"/>
          <a:stretch/>
        </p:blipFill>
        <p:spPr bwMode="auto">
          <a:xfrm>
            <a:off x="3371257" y="-24383"/>
            <a:ext cx="3266232" cy="1179442"/>
          </a:xfrm>
          <a:prstGeom prst="rect">
            <a:avLst/>
          </a:prstGeom>
          <a:noFill/>
        </p:spPr>
      </p:pic>
      <p:pic>
        <p:nvPicPr>
          <p:cNvPr id="8200" name="Picture 8" descr="https://sun9-16.userapi.com/impg/U0wrodAjUu-nYjT7WOjdl3y6SYoxj8CdHJt0LQ/Xnw3PN-DJKY.jpg?size=498x1080&amp;quality=95&amp;sign=d7b538ffd2612f89dd888b60077097c1&amp;type=album"/>
          <p:cNvPicPr>
            <a:picLocks noChangeAspect="1" noChangeArrowheads="1"/>
          </p:cNvPicPr>
          <p:nvPr/>
        </p:nvPicPr>
        <p:blipFill>
          <a:blip r:embed="rId3"/>
          <a:srcRect l="66890" t="79521" r="4659" b="16966"/>
          <a:stretch/>
        </p:blipFill>
        <p:spPr bwMode="auto">
          <a:xfrm>
            <a:off x="4922314" y="1125121"/>
            <a:ext cx="2193545" cy="587369"/>
          </a:xfrm>
          <a:prstGeom prst="rect">
            <a:avLst/>
          </a:prstGeom>
          <a:noFill/>
        </p:spPr>
      </p:pic>
      <p:pic>
        <p:nvPicPr>
          <p:cNvPr id="8196" name="Picture 4" descr="https://sun9-29.userapi.com/impg/4KpDPCYcleTg41NKSjdV2IVbTznDfwqtsglDLQ/pg2Mza67bO4.jpg?size=1280x1280&amp;quality=95&amp;sign=9cf3fb4462daa78994a6ad4bf893a98f&amp;type=album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200900" y="1"/>
            <a:ext cx="1943100" cy="1943100"/>
          </a:xfrm>
          <a:prstGeom prst="rect">
            <a:avLst/>
          </a:prstGeom>
          <a:noFill/>
        </p:spPr>
      </p:pic>
      <p:pic>
        <p:nvPicPr>
          <p:cNvPr id="6" name="Picture 6" descr="https://sun9-4.userapi.com/impf/c857228/v857228452/34bb7/QFYBkLlrpq8.jpg?size=960x720&amp;quality=96&amp;sign=04488e238f10079305c2f0c8254ae79d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1932271"/>
            <a:ext cx="3780263" cy="2835198"/>
          </a:xfrm>
          <a:prstGeom prst="rect">
            <a:avLst/>
          </a:prstGeom>
          <a:noFill/>
        </p:spPr>
      </p:pic>
      <p:pic>
        <p:nvPicPr>
          <p:cNvPr id="7" name="Picture 8" descr="https://sun9-1.userapi.com/impg/hHTJ_y46FSRp42UPpQJrBBBMUYCF93BR_Dix0Q/10No9VYP8N0.jpg?size=493x773&amp;quality=95&amp;sign=321aa253d6749cd0db46b60bab2a0d07&amp;type=album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095279" y="2150993"/>
            <a:ext cx="1818188" cy="2850831"/>
          </a:xfrm>
          <a:prstGeom prst="rect">
            <a:avLst/>
          </a:prstGeom>
          <a:noFill/>
        </p:spPr>
      </p:pic>
      <p:pic>
        <p:nvPicPr>
          <p:cNvPr id="9" name="Picture 12" descr="https://sun9-9.userapi.com/impg/Ks7LUc1pj3DRbcz-8IQOSIaTSCkS3Dkc_RNimw/Rmuq6Q431DU.jpg?size=500x764&amp;quality=95&amp;sign=e06ee08d85e43aaef99bc146209eb802&amp;type=album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637490" y="2096671"/>
            <a:ext cx="1851102" cy="28284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inimalist Korean Aesthetic Pitch Deck Infographics by Slidesgo">
  <a:themeElements>
    <a:clrScheme name="Другая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B38806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Экран (16:9)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«Молодые стратеги России»  Номинация: Я – лидер школьного самоуправления»   Проект развития волонтёрского движения «Твори добро!»</dc:title>
  <dc:subject/>
  <dc:creator>396</dc:creator>
  <cp:keywords/>
  <dc:description/>
  <dc:identifier/>
  <dc:language/>
  <cp:lastModifiedBy>Анна Ласкина</cp:lastModifiedBy>
  <cp:revision>62</cp:revision>
  <dcterms:modified xsi:type="dcterms:W3CDTF">2025-01-23T07:00:10Z</dcterms:modified>
  <cp:category/>
  <cp:contentStatus/>
  <cp:version/>
</cp:coreProperties>
</file>