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00" b="1" i="0">
                <a:solidFill>
                  <a:srgbClr val="1B57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400" b="1" i="0">
                <a:solidFill>
                  <a:srgbClr val="1B57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448" y="374453"/>
            <a:ext cx="17021770" cy="3973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885072" y="5348957"/>
            <a:ext cx="2418715" cy="1236980"/>
          </a:xfrm>
          <a:custGeom>
            <a:avLst/>
            <a:gdLst/>
            <a:ahLst/>
            <a:cxnLst/>
            <a:rect l="l" t="t" r="r" b="b"/>
            <a:pathLst>
              <a:path w="2418715" h="1236979">
                <a:moveTo>
                  <a:pt x="1744638" y="193810"/>
                </a:moveTo>
                <a:lnTo>
                  <a:pt x="1490116" y="193810"/>
                </a:lnTo>
                <a:lnTo>
                  <a:pt x="1507564" y="190339"/>
                </a:lnTo>
                <a:lnTo>
                  <a:pt x="1520872" y="178536"/>
                </a:lnTo>
                <a:lnTo>
                  <a:pt x="1526168" y="160324"/>
                </a:lnTo>
                <a:lnTo>
                  <a:pt x="1526168" y="33487"/>
                </a:lnTo>
                <a:lnTo>
                  <a:pt x="1528801" y="20452"/>
                </a:lnTo>
                <a:lnTo>
                  <a:pt x="1535981" y="9808"/>
                </a:lnTo>
                <a:lnTo>
                  <a:pt x="1546629" y="2631"/>
                </a:lnTo>
                <a:lnTo>
                  <a:pt x="1559665" y="0"/>
                </a:lnTo>
                <a:lnTo>
                  <a:pt x="1711117" y="0"/>
                </a:lnTo>
                <a:lnTo>
                  <a:pt x="1724167" y="2631"/>
                </a:lnTo>
                <a:lnTo>
                  <a:pt x="1734822" y="9808"/>
                </a:lnTo>
                <a:lnTo>
                  <a:pt x="1742004" y="20452"/>
                </a:lnTo>
                <a:lnTo>
                  <a:pt x="1744638" y="33487"/>
                </a:lnTo>
                <a:lnTo>
                  <a:pt x="1744638" y="193810"/>
                </a:lnTo>
                <a:close/>
              </a:path>
              <a:path w="2418715" h="1236979">
                <a:moveTo>
                  <a:pt x="1726607" y="1236977"/>
                </a:moveTo>
                <a:lnTo>
                  <a:pt x="725423" y="1236977"/>
                </a:lnTo>
                <a:lnTo>
                  <a:pt x="712382" y="1234345"/>
                </a:lnTo>
                <a:lnTo>
                  <a:pt x="701732" y="1227169"/>
                </a:lnTo>
                <a:lnTo>
                  <a:pt x="694551" y="1216524"/>
                </a:lnTo>
                <a:lnTo>
                  <a:pt x="691918" y="1203490"/>
                </a:lnTo>
                <a:lnTo>
                  <a:pt x="691918" y="672644"/>
                </a:lnTo>
                <a:lnTo>
                  <a:pt x="689285" y="659599"/>
                </a:lnTo>
                <a:lnTo>
                  <a:pt x="682104" y="648947"/>
                </a:lnTo>
                <a:lnTo>
                  <a:pt x="671454" y="641765"/>
                </a:lnTo>
                <a:lnTo>
                  <a:pt x="658413" y="639132"/>
                </a:lnTo>
                <a:lnTo>
                  <a:pt x="483551" y="639132"/>
                </a:lnTo>
                <a:lnTo>
                  <a:pt x="463248" y="632458"/>
                </a:lnTo>
                <a:lnTo>
                  <a:pt x="451796" y="616317"/>
                </a:lnTo>
                <a:lnTo>
                  <a:pt x="451155" y="596537"/>
                </a:lnTo>
                <a:lnTo>
                  <a:pt x="463290" y="578943"/>
                </a:lnTo>
                <a:lnTo>
                  <a:pt x="1205762" y="15361"/>
                </a:lnTo>
                <a:lnTo>
                  <a:pt x="1215461" y="10254"/>
                </a:lnTo>
                <a:lnTo>
                  <a:pt x="1226018" y="8551"/>
                </a:lnTo>
                <a:lnTo>
                  <a:pt x="1236573" y="10254"/>
                </a:lnTo>
                <a:lnTo>
                  <a:pt x="1246268" y="15361"/>
                </a:lnTo>
                <a:lnTo>
                  <a:pt x="1472402" y="187026"/>
                </a:lnTo>
                <a:lnTo>
                  <a:pt x="1490116" y="193810"/>
                </a:lnTo>
                <a:lnTo>
                  <a:pt x="1744638" y="193810"/>
                </a:lnTo>
                <a:lnTo>
                  <a:pt x="1744638" y="377018"/>
                </a:lnTo>
                <a:lnTo>
                  <a:pt x="1745531" y="384718"/>
                </a:lnTo>
                <a:lnTo>
                  <a:pt x="1748124" y="391916"/>
                </a:lnTo>
                <a:lnTo>
                  <a:pt x="1752282" y="398334"/>
                </a:lnTo>
                <a:lnTo>
                  <a:pt x="1757874" y="403696"/>
                </a:lnTo>
                <a:lnTo>
                  <a:pt x="1988732" y="578943"/>
                </a:lnTo>
                <a:lnTo>
                  <a:pt x="2000872" y="596537"/>
                </a:lnTo>
                <a:lnTo>
                  <a:pt x="2000236" y="616317"/>
                </a:lnTo>
                <a:lnTo>
                  <a:pt x="1998696" y="618488"/>
                </a:lnTo>
                <a:lnTo>
                  <a:pt x="1090061" y="618488"/>
                </a:lnTo>
                <a:lnTo>
                  <a:pt x="1090061" y="723778"/>
                </a:lnTo>
                <a:lnTo>
                  <a:pt x="1760104" y="723778"/>
                </a:lnTo>
                <a:lnTo>
                  <a:pt x="1760104" y="776423"/>
                </a:lnTo>
                <a:lnTo>
                  <a:pt x="1090061" y="776423"/>
                </a:lnTo>
                <a:lnTo>
                  <a:pt x="1090061" y="881705"/>
                </a:lnTo>
                <a:lnTo>
                  <a:pt x="1760104" y="881705"/>
                </a:lnTo>
                <a:lnTo>
                  <a:pt x="1760104" y="1203490"/>
                </a:lnTo>
                <a:lnTo>
                  <a:pt x="1757470" y="1216524"/>
                </a:lnTo>
                <a:lnTo>
                  <a:pt x="1750291" y="1227169"/>
                </a:lnTo>
                <a:lnTo>
                  <a:pt x="1739643" y="1234345"/>
                </a:lnTo>
                <a:lnTo>
                  <a:pt x="1726607" y="1236977"/>
                </a:lnTo>
                <a:close/>
              </a:path>
              <a:path w="2418715" h="1236979">
                <a:moveTo>
                  <a:pt x="455106" y="478256"/>
                </a:moveTo>
                <a:lnTo>
                  <a:pt x="450134" y="475635"/>
                </a:lnTo>
                <a:lnTo>
                  <a:pt x="322925" y="362225"/>
                </a:lnTo>
                <a:lnTo>
                  <a:pt x="284048" y="239817"/>
                </a:lnTo>
                <a:lnTo>
                  <a:pt x="291514" y="141851"/>
                </a:lnTo>
                <a:lnTo>
                  <a:pt x="303334" y="101765"/>
                </a:lnTo>
                <a:lnTo>
                  <a:pt x="342001" y="117647"/>
                </a:lnTo>
                <a:lnTo>
                  <a:pt x="423079" y="173168"/>
                </a:lnTo>
                <a:lnTo>
                  <a:pt x="458267" y="226100"/>
                </a:lnTo>
                <a:lnTo>
                  <a:pt x="358123" y="226100"/>
                </a:lnTo>
                <a:lnTo>
                  <a:pt x="359787" y="237868"/>
                </a:lnTo>
                <a:lnTo>
                  <a:pt x="370867" y="277630"/>
                </a:lnTo>
                <a:lnTo>
                  <a:pt x="400498" y="352072"/>
                </a:lnTo>
                <a:lnTo>
                  <a:pt x="457815" y="467882"/>
                </a:lnTo>
                <a:lnTo>
                  <a:pt x="460461" y="472829"/>
                </a:lnTo>
                <a:lnTo>
                  <a:pt x="455106" y="478256"/>
                </a:lnTo>
                <a:close/>
              </a:path>
              <a:path w="2418715" h="1236979">
                <a:moveTo>
                  <a:pt x="1924095" y="456693"/>
                </a:moveTo>
                <a:lnTo>
                  <a:pt x="1916566" y="455870"/>
                </a:lnTo>
                <a:lnTo>
                  <a:pt x="1915503" y="450363"/>
                </a:lnTo>
                <a:lnTo>
                  <a:pt x="1924267" y="280136"/>
                </a:lnTo>
                <a:lnTo>
                  <a:pt x="1995376" y="173168"/>
                </a:lnTo>
                <a:lnTo>
                  <a:pt x="2076453" y="117647"/>
                </a:lnTo>
                <a:lnTo>
                  <a:pt x="2115118" y="101765"/>
                </a:lnTo>
                <a:lnTo>
                  <a:pt x="2126938" y="141851"/>
                </a:lnTo>
                <a:lnTo>
                  <a:pt x="2133361" y="226100"/>
                </a:lnTo>
                <a:lnTo>
                  <a:pt x="2060345" y="226100"/>
                </a:lnTo>
                <a:lnTo>
                  <a:pt x="2027893" y="262912"/>
                </a:lnTo>
                <a:lnTo>
                  <a:pt x="1995989" y="312098"/>
                </a:lnTo>
                <a:lnTo>
                  <a:pt x="1966909" y="365424"/>
                </a:lnTo>
                <a:lnTo>
                  <a:pt x="1942929" y="414654"/>
                </a:lnTo>
                <a:lnTo>
                  <a:pt x="1926235" y="451762"/>
                </a:lnTo>
                <a:lnTo>
                  <a:pt x="1924095" y="456693"/>
                </a:lnTo>
                <a:close/>
              </a:path>
              <a:path w="2418715" h="1236979">
                <a:moveTo>
                  <a:pt x="494357" y="456693"/>
                </a:moveTo>
                <a:lnTo>
                  <a:pt x="475528" y="414654"/>
                </a:lnTo>
                <a:lnTo>
                  <a:pt x="451550" y="365424"/>
                </a:lnTo>
                <a:lnTo>
                  <a:pt x="422473" y="312098"/>
                </a:lnTo>
                <a:lnTo>
                  <a:pt x="390571" y="262912"/>
                </a:lnTo>
                <a:lnTo>
                  <a:pt x="358123" y="226100"/>
                </a:lnTo>
                <a:lnTo>
                  <a:pt x="458267" y="226100"/>
                </a:lnTo>
                <a:lnTo>
                  <a:pt x="494189" y="280136"/>
                </a:lnTo>
                <a:lnTo>
                  <a:pt x="502949" y="450363"/>
                </a:lnTo>
                <a:lnTo>
                  <a:pt x="501886" y="455870"/>
                </a:lnTo>
                <a:lnTo>
                  <a:pt x="494357" y="456693"/>
                </a:lnTo>
                <a:close/>
              </a:path>
              <a:path w="2418715" h="1236979">
                <a:moveTo>
                  <a:pt x="1963363" y="478256"/>
                </a:moveTo>
                <a:lnTo>
                  <a:pt x="1958000" y="472829"/>
                </a:lnTo>
                <a:lnTo>
                  <a:pt x="1960638" y="467882"/>
                </a:lnTo>
                <a:lnTo>
                  <a:pt x="2017964" y="352072"/>
                </a:lnTo>
                <a:lnTo>
                  <a:pt x="2047600" y="277630"/>
                </a:lnTo>
                <a:lnTo>
                  <a:pt x="2058682" y="237868"/>
                </a:lnTo>
                <a:lnTo>
                  <a:pt x="2060345" y="226100"/>
                </a:lnTo>
                <a:lnTo>
                  <a:pt x="2133361" y="226100"/>
                </a:lnTo>
                <a:lnTo>
                  <a:pt x="2134406" y="239817"/>
                </a:lnTo>
                <a:lnTo>
                  <a:pt x="2095535" y="362225"/>
                </a:lnTo>
                <a:lnTo>
                  <a:pt x="1968334" y="475635"/>
                </a:lnTo>
                <a:lnTo>
                  <a:pt x="1963363" y="478256"/>
                </a:lnTo>
                <a:close/>
              </a:path>
              <a:path w="2418715" h="1236979">
                <a:moveTo>
                  <a:pt x="355870" y="690546"/>
                </a:moveTo>
                <a:lnTo>
                  <a:pt x="149293" y="623382"/>
                </a:lnTo>
                <a:lnTo>
                  <a:pt x="45462" y="503451"/>
                </a:lnTo>
                <a:lnTo>
                  <a:pt x="6144" y="388660"/>
                </a:lnTo>
                <a:lnTo>
                  <a:pt x="0" y="337409"/>
                </a:lnTo>
                <a:lnTo>
                  <a:pt x="51621" y="336569"/>
                </a:lnTo>
                <a:lnTo>
                  <a:pt x="170702" y="360018"/>
                </a:lnTo>
                <a:lnTo>
                  <a:pt x="303573" y="446703"/>
                </a:lnTo>
                <a:lnTo>
                  <a:pt x="306063" y="451762"/>
                </a:lnTo>
                <a:lnTo>
                  <a:pt x="122814" y="451762"/>
                </a:lnTo>
                <a:lnTo>
                  <a:pt x="130444" y="464302"/>
                </a:lnTo>
                <a:lnTo>
                  <a:pt x="162417" y="504012"/>
                </a:lnTo>
                <a:lnTo>
                  <a:pt x="232359" y="574024"/>
                </a:lnTo>
                <a:lnTo>
                  <a:pt x="353895" y="677471"/>
                </a:lnTo>
                <a:lnTo>
                  <a:pt x="359314" y="681811"/>
                </a:lnTo>
                <a:lnTo>
                  <a:pt x="355870" y="690546"/>
                </a:lnTo>
                <a:close/>
              </a:path>
              <a:path w="2418715" h="1236979">
                <a:moveTo>
                  <a:pt x="2028575" y="646925"/>
                </a:moveTo>
                <a:lnTo>
                  <a:pt x="2020430" y="642321"/>
                </a:lnTo>
                <a:lnTo>
                  <a:pt x="2021901" y="635576"/>
                </a:lnTo>
                <a:lnTo>
                  <a:pt x="2114887" y="446703"/>
                </a:lnTo>
                <a:lnTo>
                  <a:pt x="2247754" y="360018"/>
                </a:lnTo>
                <a:lnTo>
                  <a:pt x="2366833" y="336569"/>
                </a:lnTo>
                <a:lnTo>
                  <a:pt x="2418453" y="337409"/>
                </a:lnTo>
                <a:lnTo>
                  <a:pt x="2412311" y="388660"/>
                </a:lnTo>
                <a:lnTo>
                  <a:pt x="2390699" y="451762"/>
                </a:lnTo>
                <a:lnTo>
                  <a:pt x="2295647" y="451762"/>
                </a:lnTo>
                <a:lnTo>
                  <a:pt x="2250547" y="472162"/>
                </a:lnTo>
                <a:lnTo>
                  <a:pt x="2200912" y="503461"/>
                </a:lnTo>
                <a:lnTo>
                  <a:pt x="2150600" y="540864"/>
                </a:lnTo>
                <a:lnTo>
                  <a:pt x="2103392" y="579637"/>
                </a:lnTo>
                <a:lnTo>
                  <a:pt x="2063119" y="615005"/>
                </a:lnTo>
                <a:lnTo>
                  <a:pt x="2033602" y="642201"/>
                </a:lnTo>
                <a:lnTo>
                  <a:pt x="2028575" y="646925"/>
                </a:lnTo>
                <a:close/>
              </a:path>
              <a:path w="2418715" h="1236979">
                <a:moveTo>
                  <a:pt x="389894" y="646925"/>
                </a:moveTo>
                <a:lnTo>
                  <a:pt x="355338" y="615005"/>
                </a:lnTo>
                <a:lnTo>
                  <a:pt x="315063" y="579637"/>
                </a:lnTo>
                <a:lnTo>
                  <a:pt x="267854" y="540864"/>
                </a:lnTo>
                <a:lnTo>
                  <a:pt x="217530" y="503451"/>
                </a:lnTo>
                <a:lnTo>
                  <a:pt x="167910" y="472162"/>
                </a:lnTo>
                <a:lnTo>
                  <a:pt x="122814" y="451762"/>
                </a:lnTo>
                <a:lnTo>
                  <a:pt x="306063" y="451762"/>
                </a:lnTo>
                <a:lnTo>
                  <a:pt x="396560" y="635576"/>
                </a:lnTo>
                <a:lnTo>
                  <a:pt x="398030" y="642321"/>
                </a:lnTo>
                <a:lnTo>
                  <a:pt x="389894" y="646925"/>
                </a:lnTo>
                <a:close/>
              </a:path>
              <a:path w="2418715" h="1236979">
                <a:moveTo>
                  <a:pt x="2062575" y="690546"/>
                </a:moveTo>
                <a:lnTo>
                  <a:pt x="2059138" y="681811"/>
                </a:lnTo>
                <a:lnTo>
                  <a:pt x="2064565" y="677471"/>
                </a:lnTo>
                <a:lnTo>
                  <a:pt x="2186102" y="574024"/>
                </a:lnTo>
                <a:lnTo>
                  <a:pt x="2256044" y="504012"/>
                </a:lnTo>
                <a:lnTo>
                  <a:pt x="2288017" y="464302"/>
                </a:lnTo>
                <a:lnTo>
                  <a:pt x="2295647" y="451762"/>
                </a:lnTo>
                <a:lnTo>
                  <a:pt x="2390699" y="451762"/>
                </a:lnTo>
                <a:lnTo>
                  <a:pt x="2372993" y="503461"/>
                </a:lnTo>
                <a:lnTo>
                  <a:pt x="2269167" y="623382"/>
                </a:lnTo>
                <a:lnTo>
                  <a:pt x="2069497" y="689995"/>
                </a:lnTo>
                <a:lnTo>
                  <a:pt x="2062575" y="690546"/>
                </a:lnTo>
                <a:close/>
              </a:path>
              <a:path w="2418715" h="1236979">
                <a:moveTo>
                  <a:pt x="1256682" y="723778"/>
                </a:moveTo>
                <a:lnTo>
                  <a:pt x="1195347" y="723778"/>
                </a:lnTo>
                <a:lnTo>
                  <a:pt x="1195347" y="618488"/>
                </a:lnTo>
                <a:lnTo>
                  <a:pt x="1256682" y="618488"/>
                </a:lnTo>
                <a:lnTo>
                  <a:pt x="1256682" y="723778"/>
                </a:lnTo>
                <a:close/>
              </a:path>
              <a:path w="2418715" h="1236979">
                <a:moveTo>
                  <a:pt x="1760104" y="723778"/>
                </a:moveTo>
                <a:lnTo>
                  <a:pt x="1361969" y="723778"/>
                </a:lnTo>
                <a:lnTo>
                  <a:pt x="1361969" y="618488"/>
                </a:lnTo>
                <a:lnTo>
                  <a:pt x="1998696" y="618488"/>
                </a:lnTo>
                <a:lnTo>
                  <a:pt x="1988784" y="632458"/>
                </a:lnTo>
                <a:lnTo>
                  <a:pt x="1968478" y="639132"/>
                </a:lnTo>
                <a:lnTo>
                  <a:pt x="1793616" y="639132"/>
                </a:lnTo>
                <a:lnTo>
                  <a:pt x="1780567" y="641765"/>
                </a:lnTo>
                <a:lnTo>
                  <a:pt x="1769915" y="648947"/>
                </a:lnTo>
                <a:lnTo>
                  <a:pt x="1762736" y="659599"/>
                </a:lnTo>
                <a:lnTo>
                  <a:pt x="1760104" y="672644"/>
                </a:lnTo>
                <a:lnTo>
                  <a:pt x="1760104" y="723778"/>
                </a:lnTo>
                <a:close/>
              </a:path>
              <a:path w="2418715" h="1236979">
                <a:moveTo>
                  <a:pt x="544103" y="1236897"/>
                </a:moveTo>
                <a:lnTo>
                  <a:pt x="272390" y="1129813"/>
                </a:lnTo>
                <a:lnTo>
                  <a:pt x="137411" y="955968"/>
                </a:lnTo>
                <a:lnTo>
                  <a:pt x="91430" y="793996"/>
                </a:lnTo>
                <a:lnTo>
                  <a:pt x="86711" y="722531"/>
                </a:lnTo>
                <a:lnTo>
                  <a:pt x="158297" y="725189"/>
                </a:lnTo>
                <a:lnTo>
                  <a:pt x="321554" y="766493"/>
                </a:lnTo>
                <a:lnTo>
                  <a:pt x="490510" y="890057"/>
                </a:lnTo>
                <a:lnTo>
                  <a:pt x="248417" y="890057"/>
                </a:lnTo>
                <a:lnTo>
                  <a:pt x="258059" y="908000"/>
                </a:lnTo>
                <a:lnTo>
                  <a:pt x="299417" y="965391"/>
                </a:lnTo>
                <a:lnTo>
                  <a:pt x="391138" y="1067576"/>
                </a:lnTo>
                <a:lnTo>
                  <a:pt x="551872" y="1219898"/>
                </a:lnTo>
                <a:lnTo>
                  <a:pt x="555035" y="1225433"/>
                </a:lnTo>
                <a:lnTo>
                  <a:pt x="554264" y="1231275"/>
                </a:lnTo>
                <a:lnTo>
                  <a:pt x="550354" y="1235677"/>
                </a:lnTo>
                <a:lnTo>
                  <a:pt x="544103" y="1236897"/>
                </a:lnTo>
                <a:close/>
              </a:path>
              <a:path w="2418715" h="1236979">
                <a:moveTo>
                  <a:pt x="1815452" y="1176284"/>
                </a:moveTo>
                <a:lnTo>
                  <a:pt x="1809656" y="1175319"/>
                </a:lnTo>
                <a:lnTo>
                  <a:pt x="1805391" y="1171281"/>
                </a:lnTo>
                <a:lnTo>
                  <a:pt x="1804359" y="1165023"/>
                </a:lnTo>
                <a:lnTo>
                  <a:pt x="1919220" y="896439"/>
                </a:lnTo>
                <a:lnTo>
                  <a:pt x="2096901" y="766493"/>
                </a:lnTo>
                <a:lnTo>
                  <a:pt x="2260157" y="725189"/>
                </a:lnTo>
                <a:lnTo>
                  <a:pt x="2331742" y="722531"/>
                </a:lnTo>
                <a:lnTo>
                  <a:pt x="2327024" y="793996"/>
                </a:lnTo>
                <a:lnTo>
                  <a:pt x="2299755" y="890057"/>
                </a:lnTo>
                <a:lnTo>
                  <a:pt x="2170035" y="890057"/>
                </a:lnTo>
                <a:lnTo>
                  <a:pt x="2130240" y="909078"/>
                </a:lnTo>
                <a:lnTo>
                  <a:pt x="2087285" y="935970"/>
                </a:lnTo>
                <a:lnTo>
                  <a:pt x="2042634" y="968696"/>
                </a:lnTo>
                <a:lnTo>
                  <a:pt x="1997751" y="1005215"/>
                </a:lnTo>
                <a:lnTo>
                  <a:pt x="1954099" y="1043487"/>
                </a:lnTo>
                <a:lnTo>
                  <a:pt x="1913142" y="1081474"/>
                </a:lnTo>
                <a:lnTo>
                  <a:pt x="1876344" y="1117136"/>
                </a:lnTo>
                <a:lnTo>
                  <a:pt x="1845169" y="1148433"/>
                </a:lnTo>
                <a:lnTo>
                  <a:pt x="1821079" y="1173327"/>
                </a:lnTo>
                <a:lnTo>
                  <a:pt x="1815452" y="1176284"/>
                </a:lnTo>
                <a:close/>
              </a:path>
              <a:path w="2418715" h="1236979">
                <a:moveTo>
                  <a:pt x="1256682" y="881705"/>
                </a:moveTo>
                <a:lnTo>
                  <a:pt x="1195347" y="881705"/>
                </a:lnTo>
                <a:lnTo>
                  <a:pt x="1195347" y="776423"/>
                </a:lnTo>
                <a:lnTo>
                  <a:pt x="1256682" y="776423"/>
                </a:lnTo>
                <a:lnTo>
                  <a:pt x="1256682" y="881705"/>
                </a:lnTo>
                <a:close/>
              </a:path>
              <a:path w="2418715" h="1236979">
                <a:moveTo>
                  <a:pt x="1760104" y="881705"/>
                </a:moveTo>
                <a:lnTo>
                  <a:pt x="1361969" y="881705"/>
                </a:lnTo>
                <a:lnTo>
                  <a:pt x="1361969" y="776423"/>
                </a:lnTo>
                <a:lnTo>
                  <a:pt x="1760104" y="776423"/>
                </a:lnTo>
                <a:lnTo>
                  <a:pt x="1760104" y="881705"/>
                </a:lnTo>
                <a:close/>
              </a:path>
              <a:path w="2418715" h="1236979">
                <a:moveTo>
                  <a:pt x="603011" y="1176284"/>
                </a:moveTo>
                <a:lnTo>
                  <a:pt x="597390" y="1173327"/>
                </a:lnTo>
                <a:lnTo>
                  <a:pt x="573295" y="1148433"/>
                </a:lnTo>
                <a:lnTo>
                  <a:pt x="542116" y="1117136"/>
                </a:lnTo>
                <a:lnTo>
                  <a:pt x="505315" y="1081474"/>
                </a:lnTo>
                <a:lnTo>
                  <a:pt x="464356" y="1043487"/>
                </a:lnTo>
                <a:lnTo>
                  <a:pt x="420703" y="1005215"/>
                </a:lnTo>
                <a:lnTo>
                  <a:pt x="375819" y="968696"/>
                </a:lnTo>
                <a:lnTo>
                  <a:pt x="331168" y="935970"/>
                </a:lnTo>
                <a:lnTo>
                  <a:pt x="288213" y="909078"/>
                </a:lnTo>
                <a:lnTo>
                  <a:pt x="248417" y="890057"/>
                </a:lnTo>
                <a:lnTo>
                  <a:pt x="490510" y="890057"/>
                </a:lnTo>
                <a:lnTo>
                  <a:pt x="499236" y="896439"/>
                </a:lnTo>
                <a:lnTo>
                  <a:pt x="614094" y="1165023"/>
                </a:lnTo>
                <a:lnTo>
                  <a:pt x="613063" y="1171281"/>
                </a:lnTo>
                <a:lnTo>
                  <a:pt x="608802" y="1175319"/>
                </a:lnTo>
                <a:lnTo>
                  <a:pt x="603011" y="1176284"/>
                </a:lnTo>
                <a:close/>
              </a:path>
              <a:path w="2418715" h="1236979">
                <a:moveTo>
                  <a:pt x="1874358" y="1236897"/>
                </a:moveTo>
                <a:lnTo>
                  <a:pt x="1868111" y="1235677"/>
                </a:lnTo>
                <a:lnTo>
                  <a:pt x="1864202" y="1231275"/>
                </a:lnTo>
                <a:lnTo>
                  <a:pt x="1863427" y="1225433"/>
                </a:lnTo>
                <a:lnTo>
                  <a:pt x="1866581" y="1219898"/>
                </a:lnTo>
                <a:lnTo>
                  <a:pt x="2027318" y="1067576"/>
                </a:lnTo>
                <a:lnTo>
                  <a:pt x="2119039" y="965391"/>
                </a:lnTo>
                <a:lnTo>
                  <a:pt x="2160395" y="908000"/>
                </a:lnTo>
                <a:lnTo>
                  <a:pt x="2170035" y="890057"/>
                </a:lnTo>
                <a:lnTo>
                  <a:pt x="2299755" y="890057"/>
                </a:lnTo>
                <a:lnTo>
                  <a:pt x="2281046" y="955968"/>
                </a:lnTo>
                <a:lnTo>
                  <a:pt x="2146069" y="1129813"/>
                </a:lnTo>
                <a:lnTo>
                  <a:pt x="1874358" y="1236897"/>
                </a:lnTo>
                <a:close/>
              </a:path>
            </a:pathLst>
          </a:custGeom>
          <a:solidFill>
            <a:srgbClr val="8BC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596037" y="4621034"/>
            <a:ext cx="5096510" cy="4637405"/>
          </a:xfrm>
          <a:custGeom>
            <a:avLst/>
            <a:gdLst/>
            <a:ahLst/>
            <a:cxnLst/>
            <a:rect l="l" t="t" r="r" b="b"/>
            <a:pathLst>
              <a:path w="5096509" h="4637405">
                <a:moveTo>
                  <a:pt x="48221" y="0"/>
                </a:moveTo>
                <a:lnTo>
                  <a:pt x="0" y="0"/>
                </a:lnTo>
                <a:lnTo>
                  <a:pt x="0" y="4637189"/>
                </a:lnTo>
                <a:lnTo>
                  <a:pt x="48221" y="4637189"/>
                </a:lnTo>
                <a:lnTo>
                  <a:pt x="48221" y="0"/>
                </a:lnTo>
                <a:close/>
              </a:path>
              <a:path w="5096509" h="4637405">
                <a:moveTo>
                  <a:pt x="5096510" y="0"/>
                </a:moveTo>
                <a:lnTo>
                  <a:pt x="5048288" y="0"/>
                </a:lnTo>
                <a:lnTo>
                  <a:pt x="5048288" y="4637189"/>
                </a:lnTo>
                <a:lnTo>
                  <a:pt x="5096510" y="4637189"/>
                </a:lnTo>
                <a:lnTo>
                  <a:pt x="5096510" y="0"/>
                </a:lnTo>
                <a:close/>
              </a:path>
            </a:pathLst>
          </a:custGeom>
          <a:solidFill>
            <a:srgbClr val="009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0861" y="4707290"/>
            <a:ext cx="1512843" cy="20447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63942" y="4790974"/>
            <a:ext cx="2253363" cy="235988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59735" y="984503"/>
            <a:ext cx="13469111" cy="29016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162" y="-20960"/>
            <a:ext cx="17981675" cy="3470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0227" y="3793609"/>
            <a:ext cx="8822055" cy="2326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00" b="1" i="0">
                <a:solidFill>
                  <a:srgbClr val="1B57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74764" y="0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0" y="0"/>
                </a:moveTo>
                <a:lnTo>
                  <a:pt x="3086099" y="0"/>
                </a:lnTo>
                <a:lnTo>
                  <a:pt x="30860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89024" y="9012571"/>
            <a:ext cx="1732914" cy="1274445"/>
          </a:xfrm>
          <a:custGeom>
            <a:avLst/>
            <a:gdLst/>
            <a:ahLst/>
            <a:cxnLst/>
            <a:rect l="l" t="t" r="r" b="b"/>
            <a:pathLst>
              <a:path w="1732915" h="1274445">
                <a:moveTo>
                  <a:pt x="44252" y="78267"/>
                </a:moveTo>
                <a:lnTo>
                  <a:pt x="7749" y="63095"/>
                </a:lnTo>
                <a:lnTo>
                  <a:pt x="0" y="44335"/>
                </a:lnTo>
                <a:lnTo>
                  <a:pt x="4" y="33887"/>
                </a:lnTo>
                <a:lnTo>
                  <a:pt x="29016" y="994"/>
                </a:lnTo>
                <a:lnTo>
                  <a:pt x="34009" y="13"/>
                </a:lnTo>
                <a:lnTo>
                  <a:pt x="44374" y="39"/>
                </a:lnTo>
                <a:lnTo>
                  <a:pt x="77210" y="28983"/>
                </a:lnTo>
                <a:lnTo>
                  <a:pt x="78199" y="44335"/>
                </a:lnTo>
                <a:lnTo>
                  <a:pt x="77206" y="49327"/>
                </a:lnTo>
                <a:lnTo>
                  <a:pt x="49243" y="77278"/>
                </a:lnTo>
                <a:lnTo>
                  <a:pt x="44252" y="78267"/>
                </a:lnTo>
                <a:close/>
              </a:path>
              <a:path w="1732915" h="1274445">
                <a:moveTo>
                  <a:pt x="457872" y="78267"/>
                </a:moveTo>
                <a:lnTo>
                  <a:pt x="421369" y="63095"/>
                </a:lnTo>
                <a:lnTo>
                  <a:pt x="413620" y="44335"/>
                </a:lnTo>
                <a:lnTo>
                  <a:pt x="413624" y="33887"/>
                </a:lnTo>
                <a:lnTo>
                  <a:pt x="442636" y="994"/>
                </a:lnTo>
                <a:lnTo>
                  <a:pt x="447629" y="13"/>
                </a:lnTo>
                <a:lnTo>
                  <a:pt x="457994" y="39"/>
                </a:lnTo>
                <a:lnTo>
                  <a:pt x="490830" y="28983"/>
                </a:lnTo>
                <a:lnTo>
                  <a:pt x="491819" y="44335"/>
                </a:lnTo>
                <a:lnTo>
                  <a:pt x="490826" y="49327"/>
                </a:lnTo>
                <a:lnTo>
                  <a:pt x="462863" y="77278"/>
                </a:lnTo>
                <a:lnTo>
                  <a:pt x="457872" y="78267"/>
                </a:lnTo>
                <a:close/>
              </a:path>
              <a:path w="1732915" h="1274445">
                <a:moveTo>
                  <a:pt x="871523" y="78263"/>
                </a:moveTo>
                <a:lnTo>
                  <a:pt x="861152" y="78263"/>
                </a:lnTo>
                <a:lnTo>
                  <a:pt x="856164" y="77270"/>
                </a:lnTo>
                <a:lnTo>
                  <a:pt x="828228" y="49322"/>
                </a:lnTo>
                <a:lnTo>
                  <a:pt x="827236" y="44332"/>
                </a:lnTo>
                <a:lnTo>
                  <a:pt x="827236" y="33957"/>
                </a:lnTo>
                <a:lnTo>
                  <a:pt x="856164" y="1019"/>
                </a:lnTo>
                <a:lnTo>
                  <a:pt x="871523" y="26"/>
                </a:lnTo>
                <a:lnTo>
                  <a:pt x="876511" y="1019"/>
                </a:lnTo>
                <a:lnTo>
                  <a:pt x="904447" y="28967"/>
                </a:lnTo>
                <a:lnTo>
                  <a:pt x="905439" y="33957"/>
                </a:lnTo>
                <a:lnTo>
                  <a:pt x="905439" y="44332"/>
                </a:lnTo>
                <a:lnTo>
                  <a:pt x="876511" y="77270"/>
                </a:lnTo>
                <a:lnTo>
                  <a:pt x="871523" y="78263"/>
                </a:lnTo>
                <a:close/>
              </a:path>
              <a:path w="1732915" h="1274445">
                <a:moveTo>
                  <a:pt x="1285343" y="78263"/>
                </a:moveTo>
                <a:lnTo>
                  <a:pt x="1274972" y="78263"/>
                </a:lnTo>
                <a:lnTo>
                  <a:pt x="1269984" y="77270"/>
                </a:lnTo>
                <a:lnTo>
                  <a:pt x="1242048" y="49322"/>
                </a:lnTo>
                <a:lnTo>
                  <a:pt x="1241056" y="44332"/>
                </a:lnTo>
                <a:lnTo>
                  <a:pt x="1241056" y="33957"/>
                </a:lnTo>
                <a:lnTo>
                  <a:pt x="1269984" y="1019"/>
                </a:lnTo>
                <a:lnTo>
                  <a:pt x="1285343" y="26"/>
                </a:lnTo>
                <a:lnTo>
                  <a:pt x="1290331" y="1019"/>
                </a:lnTo>
                <a:lnTo>
                  <a:pt x="1318267" y="28967"/>
                </a:lnTo>
                <a:lnTo>
                  <a:pt x="1319260" y="33957"/>
                </a:lnTo>
                <a:lnTo>
                  <a:pt x="1319260" y="44332"/>
                </a:lnTo>
                <a:lnTo>
                  <a:pt x="1290331" y="77270"/>
                </a:lnTo>
                <a:lnTo>
                  <a:pt x="1285343" y="78263"/>
                </a:lnTo>
                <a:close/>
              </a:path>
              <a:path w="1732915" h="1274445">
                <a:moveTo>
                  <a:pt x="1698963" y="78263"/>
                </a:moveTo>
                <a:lnTo>
                  <a:pt x="1688593" y="78263"/>
                </a:lnTo>
                <a:lnTo>
                  <a:pt x="1683605" y="77270"/>
                </a:lnTo>
                <a:lnTo>
                  <a:pt x="1655668" y="49322"/>
                </a:lnTo>
                <a:lnTo>
                  <a:pt x="1654676" y="44332"/>
                </a:lnTo>
                <a:lnTo>
                  <a:pt x="1654679" y="33940"/>
                </a:lnTo>
                <a:lnTo>
                  <a:pt x="1683605" y="1019"/>
                </a:lnTo>
                <a:lnTo>
                  <a:pt x="1698781" y="0"/>
                </a:lnTo>
                <a:lnTo>
                  <a:pt x="1703789" y="973"/>
                </a:lnTo>
                <a:lnTo>
                  <a:pt x="1731888" y="28967"/>
                </a:lnTo>
                <a:lnTo>
                  <a:pt x="1732880" y="33940"/>
                </a:lnTo>
                <a:lnTo>
                  <a:pt x="1732880" y="44332"/>
                </a:lnTo>
                <a:lnTo>
                  <a:pt x="1703951" y="77270"/>
                </a:lnTo>
                <a:lnTo>
                  <a:pt x="1698963" y="78263"/>
                </a:lnTo>
                <a:close/>
              </a:path>
              <a:path w="1732915" h="1274445">
                <a:moveTo>
                  <a:pt x="44252" y="478454"/>
                </a:moveTo>
                <a:lnTo>
                  <a:pt x="7749" y="463282"/>
                </a:lnTo>
                <a:lnTo>
                  <a:pt x="0" y="444522"/>
                </a:lnTo>
                <a:lnTo>
                  <a:pt x="4" y="434074"/>
                </a:lnTo>
                <a:lnTo>
                  <a:pt x="29016" y="401181"/>
                </a:lnTo>
                <a:lnTo>
                  <a:pt x="34009" y="400200"/>
                </a:lnTo>
                <a:lnTo>
                  <a:pt x="44374" y="400226"/>
                </a:lnTo>
                <a:lnTo>
                  <a:pt x="77210" y="429170"/>
                </a:lnTo>
                <a:lnTo>
                  <a:pt x="78199" y="444522"/>
                </a:lnTo>
                <a:lnTo>
                  <a:pt x="77206" y="449514"/>
                </a:lnTo>
                <a:lnTo>
                  <a:pt x="49243" y="477465"/>
                </a:lnTo>
                <a:lnTo>
                  <a:pt x="44252" y="478454"/>
                </a:lnTo>
                <a:close/>
              </a:path>
              <a:path w="1732915" h="1274445">
                <a:moveTo>
                  <a:pt x="457872" y="478454"/>
                </a:moveTo>
                <a:lnTo>
                  <a:pt x="421369" y="463282"/>
                </a:lnTo>
                <a:lnTo>
                  <a:pt x="413620" y="444522"/>
                </a:lnTo>
                <a:lnTo>
                  <a:pt x="413624" y="434074"/>
                </a:lnTo>
                <a:lnTo>
                  <a:pt x="442636" y="401181"/>
                </a:lnTo>
                <a:lnTo>
                  <a:pt x="447629" y="400200"/>
                </a:lnTo>
                <a:lnTo>
                  <a:pt x="457994" y="400226"/>
                </a:lnTo>
                <a:lnTo>
                  <a:pt x="490830" y="429170"/>
                </a:lnTo>
                <a:lnTo>
                  <a:pt x="491819" y="444522"/>
                </a:lnTo>
                <a:lnTo>
                  <a:pt x="490826" y="449514"/>
                </a:lnTo>
                <a:lnTo>
                  <a:pt x="462863" y="477465"/>
                </a:lnTo>
                <a:lnTo>
                  <a:pt x="457872" y="478454"/>
                </a:lnTo>
                <a:close/>
              </a:path>
              <a:path w="1732915" h="1274445">
                <a:moveTo>
                  <a:pt x="871523" y="478450"/>
                </a:moveTo>
                <a:lnTo>
                  <a:pt x="861152" y="478450"/>
                </a:lnTo>
                <a:lnTo>
                  <a:pt x="856164" y="477457"/>
                </a:lnTo>
                <a:lnTo>
                  <a:pt x="828228" y="449509"/>
                </a:lnTo>
                <a:lnTo>
                  <a:pt x="827235" y="444519"/>
                </a:lnTo>
                <a:lnTo>
                  <a:pt x="827235" y="434144"/>
                </a:lnTo>
                <a:lnTo>
                  <a:pt x="856164" y="401206"/>
                </a:lnTo>
                <a:lnTo>
                  <a:pt x="861152" y="400213"/>
                </a:lnTo>
                <a:lnTo>
                  <a:pt x="871523" y="400213"/>
                </a:lnTo>
                <a:lnTo>
                  <a:pt x="904447" y="429154"/>
                </a:lnTo>
                <a:lnTo>
                  <a:pt x="905439" y="434144"/>
                </a:lnTo>
                <a:lnTo>
                  <a:pt x="905439" y="444519"/>
                </a:lnTo>
                <a:lnTo>
                  <a:pt x="876511" y="477457"/>
                </a:lnTo>
                <a:lnTo>
                  <a:pt x="871523" y="478450"/>
                </a:lnTo>
                <a:close/>
              </a:path>
              <a:path w="1732915" h="1274445">
                <a:moveTo>
                  <a:pt x="1285343" y="478450"/>
                </a:moveTo>
                <a:lnTo>
                  <a:pt x="1274972" y="478450"/>
                </a:lnTo>
                <a:lnTo>
                  <a:pt x="1269984" y="477457"/>
                </a:lnTo>
                <a:lnTo>
                  <a:pt x="1242048" y="449509"/>
                </a:lnTo>
                <a:lnTo>
                  <a:pt x="1241056" y="444519"/>
                </a:lnTo>
                <a:lnTo>
                  <a:pt x="1241056" y="434144"/>
                </a:lnTo>
                <a:lnTo>
                  <a:pt x="1269984" y="401206"/>
                </a:lnTo>
                <a:lnTo>
                  <a:pt x="1274972" y="400213"/>
                </a:lnTo>
                <a:lnTo>
                  <a:pt x="1285343" y="400213"/>
                </a:lnTo>
                <a:lnTo>
                  <a:pt x="1318267" y="429154"/>
                </a:lnTo>
                <a:lnTo>
                  <a:pt x="1319260" y="434144"/>
                </a:lnTo>
                <a:lnTo>
                  <a:pt x="1319260" y="444519"/>
                </a:lnTo>
                <a:lnTo>
                  <a:pt x="1290331" y="477457"/>
                </a:lnTo>
                <a:lnTo>
                  <a:pt x="1285343" y="478450"/>
                </a:lnTo>
                <a:close/>
              </a:path>
              <a:path w="1732915" h="1274445">
                <a:moveTo>
                  <a:pt x="1698963" y="478450"/>
                </a:moveTo>
                <a:lnTo>
                  <a:pt x="1688593" y="478450"/>
                </a:lnTo>
                <a:lnTo>
                  <a:pt x="1683605" y="477457"/>
                </a:lnTo>
                <a:lnTo>
                  <a:pt x="1655668" y="449509"/>
                </a:lnTo>
                <a:lnTo>
                  <a:pt x="1654676" y="444519"/>
                </a:lnTo>
                <a:lnTo>
                  <a:pt x="1654679" y="434127"/>
                </a:lnTo>
                <a:lnTo>
                  <a:pt x="1683605" y="401206"/>
                </a:lnTo>
                <a:lnTo>
                  <a:pt x="1698781" y="400186"/>
                </a:lnTo>
                <a:lnTo>
                  <a:pt x="1703789" y="401160"/>
                </a:lnTo>
                <a:lnTo>
                  <a:pt x="1731888" y="429154"/>
                </a:lnTo>
                <a:lnTo>
                  <a:pt x="1732880" y="434127"/>
                </a:lnTo>
                <a:lnTo>
                  <a:pt x="1732880" y="444519"/>
                </a:lnTo>
                <a:lnTo>
                  <a:pt x="1703951" y="477457"/>
                </a:lnTo>
                <a:lnTo>
                  <a:pt x="1698963" y="478450"/>
                </a:lnTo>
                <a:close/>
              </a:path>
              <a:path w="1732915" h="1274445">
                <a:moveTo>
                  <a:pt x="43976" y="879175"/>
                </a:moveTo>
                <a:lnTo>
                  <a:pt x="7637" y="863818"/>
                </a:lnTo>
                <a:lnTo>
                  <a:pt x="24" y="834641"/>
                </a:lnTo>
                <a:lnTo>
                  <a:pt x="1038" y="829664"/>
                </a:lnTo>
                <a:lnTo>
                  <a:pt x="29038" y="801864"/>
                </a:lnTo>
                <a:lnTo>
                  <a:pt x="34021" y="800888"/>
                </a:lnTo>
                <a:lnTo>
                  <a:pt x="44408" y="800913"/>
                </a:lnTo>
                <a:lnTo>
                  <a:pt x="77302" y="830182"/>
                </a:lnTo>
                <a:lnTo>
                  <a:pt x="78146" y="845597"/>
                </a:lnTo>
                <a:lnTo>
                  <a:pt x="77106" y="850569"/>
                </a:lnTo>
                <a:lnTo>
                  <a:pt x="48964" y="878224"/>
                </a:lnTo>
                <a:lnTo>
                  <a:pt x="43976" y="879175"/>
                </a:lnTo>
                <a:close/>
              </a:path>
              <a:path w="1732915" h="1274445">
                <a:moveTo>
                  <a:pt x="447560" y="879141"/>
                </a:moveTo>
                <a:lnTo>
                  <a:pt x="414601" y="850174"/>
                </a:lnTo>
                <a:lnTo>
                  <a:pt x="413611" y="845179"/>
                </a:lnTo>
                <a:lnTo>
                  <a:pt x="413629" y="834748"/>
                </a:lnTo>
                <a:lnTo>
                  <a:pt x="442631" y="801869"/>
                </a:lnTo>
                <a:lnTo>
                  <a:pt x="447626" y="800887"/>
                </a:lnTo>
                <a:lnTo>
                  <a:pt x="457985" y="800914"/>
                </a:lnTo>
                <a:lnTo>
                  <a:pt x="490812" y="829798"/>
                </a:lnTo>
                <a:lnTo>
                  <a:pt x="491819" y="845179"/>
                </a:lnTo>
                <a:lnTo>
                  <a:pt x="490851" y="850110"/>
                </a:lnTo>
                <a:lnTo>
                  <a:pt x="462934" y="878134"/>
                </a:lnTo>
                <a:lnTo>
                  <a:pt x="447560" y="879141"/>
                </a:lnTo>
                <a:close/>
              </a:path>
              <a:path w="1732915" h="1274445">
                <a:moveTo>
                  <a:pt x="871247" y="879171"/>
                </a:moveTo>
                <a:lnTo>
                  <a:pt x="834910" y="863860"/>
                </a:lnTo>
                <a:lnTo>
                  <a:pt x="827255" y="834711"/>
                </a:lnTo>
                <a:lnTo>
                  <a:pt x="828260" y="829735"/>
                </a:lnTo>
                <a:lnTo>
                  <a:pt x="856186" y="801889"/>
                </a:lnTo>
                <a:lnTo>
                  <a:pt x="861164" y="800901"/>
                </a:lnTo>
                <a:lnTo>
                  <a:pt x="871560" y="800901"/>
                </a:lnTo>
                <a:lnTo>
                  <a:pt x="904539" y="830166"/>
                </a:lnTo>
                <a:lnTo>
                  <a:pt x="905401" y="834711"/>
                </a:lnTo>
                <a:lnTo>
                  <a:pt x="905387" y="845594"/>
                </a:lnTo>
                <a:lnTo>
                  <a:pt x="876231" y="878217"/>
                </a:lnTo>
                <a:lnTo>
                  <a:pt x="871247" y="879171"/>
                </a:lnTo>
                <a:close/>
              </a:path>
              <a:path w="1732915" h="1274445">
                <a:moveTo>
                  <a:pt x="1274836" y="879146"/>
                </a:moveTo>
                <a:lnTo>
                  <a:pt x="1241858" y="850234"/>
                </a:lnTo>
                <a:lnTo>
                  <a:pt x="1240860" y="845242"/>
                </a:lnTo>
                <a:lnTo>
                  <a:pt x="1240872" y="834757"/>
                </a:lnTo>
                <a:lnTo>
                  <a:pt x="1269779" y="801894"/>
                </a:lnTo>
                <a:lnTo>
                  <a:pt x="1274770" y="800900"/>
                </a:lnTo>
                <a:lnTo>
                  <a:pt x="1280158" y="800900"/>
                </a:lnTo>
                <a:lnTo>
                  <a:pt x="1314104" y="820276"/>
                </a:lnTo>
                <a:lnTo>
                  <a:pt x="1319047" y="845242"/>
                </a:lnTo>
                <a:lnTo>
                  <a:pt x="1318092" y="850104"/>
                </a:lnTo>
                <a:lnTo>
                  <a:pt x="1290201" y="878126"/>
                </a:lnTo>
                <a:lnTo>
                  <a:pt x="1274836" y="879146"/>
                </a:lnTo>
                <a:close/>
              </a:path>
              <a:path w="1732915" h="1274445">
                <a:moveTo>
                  <a:pt x="1688457" y="879146"/>
                </a:moveTo>
                <a:lnTo>
                  <a:pt x="1655478" y="850234"/>
                </a:lnTo>
                <a:lnTo>
                  <a:pt x="1654481" y="845242"/>
                </a:lnTo>
                <a:lnTo>
                  <a:pt x="1654496" y="834740"/>
                </a:lnTo>
                <a:lnTo>
                  <a:pt x="1683421" y="801890"/>
                </a:lnTo>
                <a:lnTo>
                  <a:pt x="1688390" y="800900"/>
                </a:lnTo>
                <a:lnTo>
                  <a:pt x="1698755" y="800900"/>
                </a:lnTo>
                <a:lnTo>
                  <a:pt x="1731665" y="829760"/>
                </a:lnTo>
                <a:lnTo>
                  <a:pt x="1732667" y="845242"/>
                </a:lnTo>
                <a:lnTo>
                  <a:pt x="1731713" y="850104"/>
                </a:lnTo>
                <a:lnTo>
                  <a:pt x="1703822" y="878126"/>
                </a:lnTo>
                <a:lnTo>
                  <a:pt x="1688457" y="879146"/>
                </a:lnTo>
                <a:close/>
              </a:path>
              <a:path w="1732915" h="1274445">
                <a:moveTo>
                  <a:pt x="58713" y="1274428"/>
                </a:moveTo>
                <a:lnTo>
                  <a:pt x="19594" y="1274428"/>
                </a:lnTo>
                <a:lnTo>
                  <a:pt x="19114" y="1274225"/>
                </a:lnTo>
                <a:lnTo>
                  <a:pt x="24" y="1234828"/>
                </a:lnTo>
                <a:lnTo>
                  <a:pt x="1038" y="1229851"/>
                </a:lnTo>
                <a:lnTo>
                  <a:pt x="29038" y="1202051"/>
                </a:lnTo>
                <a:lnTo>
                  <a:pt x="34021" y="1201074"/>
                </a:lnTo>
                <a:lnTo>
                  <a:pt x="39197" y="1201087"/>
                </a:lnTo>
                <a:lnTo>
                  <a:pt x="39197" y="1201287"/>
                </a:lnTo>
                <a:lnTo>
                  <a:pt x="44391" y="1201301"/>
                </a:lnTo>
                <a:lnTo>
                  <a:pt x="77256" y="1230407"/>
                </a:lnTo>
                <a:lnTo>
                  <a:pt x="78146" y="1245784"/>
                </a:lnTo>
                <a:lnTo>
                  <a:pt x="77106" y="1250756"/>
                </a:lnTo>
                <a:lnTo>
                  <a:pt x="73053" y="1260287"/>
                </a:lnTo>
                <a:lnTo>
                  <a:pt x="70193" y="1264484"/>
                </a:lnTo>
                <a:lnTo>
                  <a:pt x="62807" y="1271742"/>
                </a:lnTo>
                <a:lnTo>
                  <a:pt x="58713" y="1274428"/>
                </a:lnTo>
                <a:close/>
              </a:path>
              <a:path w="1732915" h="1274445">
                <a:moveTo>
                  <a:pt x="472319" y="1274428"/>
                </a:moveTo>
                <a:lnTo>
                  <a:pt x="433138" y="1274428"/>
                </a:lnTo>
                <a:lnTo>
                  <a:pt x="432924" y="1274339"/>
                </a:lnTo>
                <a:lnTo>
                  <a:pt x="413620" y="1245396"/>
                </a:lnTo>
                <a:lnTo>
                  <a:pt x="413624" y="1234949"/>
                </a:lnTo>
                <a:lnTo>
                  <a:pt x="442636" y="1202055"/>
                </a:lnTo>
                <a:lnTo>
                  <a:pt x="447629" y="1201074"/>
                </a:lnTo>
                <a:lnTo>
                  <a:pt x="452817" y="1201087"/>
                </a:lnTo>
                <a:lnTo>
                  <a:pt x="452817" y="1201287"/>
                </a:lnTo>
                <a:lnTo>
                  <a:pt x="457977" y="1201301"/>
                </a:lnTo>
                <a:lnTo>
                  <a:pt x="490785" y="1230082"/>
                </a:lnTo>
                <a:lnTo>
                  <a:pt x="491819" y="1245396"/>
                </a:lnTo>
                <a:lnTo>
                  <a:pt x="490826" y="1250389"/>
                </a:lnTo>
                <a:lnTo>
                  <a:pt x="486853" y="1259978"/>
                </a:lnTo>
                <a:lnTo>
                  <a:pt x="484025" y="1264210"/>
                </a:lnTo>
                <a:lnTo>
                  <a:pt x="476685" y="1271547"/>
                </a:lnTo>
                <a:lnTo>
                  <a:pt x="472452" y="1274373"/>
                </a:lnTo>
                <a:lnTo>
                  <a:pt x="472319" y="1274428"/>
                </a:lnTo>
                <a:close/>
              </a:path>
              <a:path w="1732915" h="1274445">
                <a:moveTo>
                  <a:pt x="885955" y="1274428"/>
                </a:moveTo>
                <a:lnTo>
                  <a:pt x="846821" y="1274428"/>
                </a:lnTo>
                <a:lnTo>
                  <a:pt x="846393" y="1274248"/>
                </a:lnTo>
                <a:lnTo>
                  <a:pt x="827255" y="1234898"/>
                </a:lnTo>
                <a:lnTo>
                  <a:pt x="828260" y="1229922"/>
                </a:lnTo>
                <a:lnTo>
                  <a:pt x="856186" y="1202076"/>
                </a:lnTo>
                <a:lnTo>
                  <a:pt x="866338" y="1201087"/>
                </a:lnTo>
                <a:lnTo>
                  <a:pt x="866338" y="1201287"/>
                </a:lnTo>
                <a:lnTo>
                  <a:pt x="871540" y="1201287"/>
                </a:lnTo>
                <a:lnTo>
                  <a:pt x="904493" y="1230391"/>
                </a:lnTo>
                <a:lnTo>
                  <a:pt x="905387" y="1245781"/>
                </a:lnTo>
                <a:lnTo>
                  <a:pt x="904348" y="1250751"/>
                </a:lnTo>
                <a:lnTo>
                  <a:pt x="900299" y="1260277"/>
                </a:lnTo>
                <a:lnTo>
                  <a:pt x="897442" y="1264472"/>
                </a:lnTo>
                <a:lnTo>
                  <a:pt x="890063" y="1271729"/>
                </a:lnTo>
                <a:lnTo>
                  <a:pt x="885955" y="1274428"/>
                </a:lnTo>
                <a:close/>
              </a:path>
              <a:path w="1732915" h="1274445">
                <a:moveTo>
                  <a:pt x="1299550" y="1274428"/>
                </a:moveTo>
                <a:lnTo>
                  <a:pt x="1260365" y="1274428"/>
                </a:lnTo>
                <a:lnTo>
                  <a:pt x="1260203" y="1274361"/>
                </a:lnTo>
                <a:lnTo>
                  <a:pt x="1240856" y="1245393"/>
                </a:lnTo>
                <a:lnTo>
                  <a:pt x="1240856" y="1235018"/>
                </a:lnTo>
                <a:lnTo>
                  <a:pt x="1269785" y="1202080"/>
                </a:lnTo>
                <a:lnTo>
                  <a:pt x="1274772" y="1201087"/>
                </a:lnTo>
                <a:lnTo>
                  <a:pt x="1279958" y="1201087"/>
                </a:lnTo>
                <a:lnTo>
                  <a:pt x="1280158" y="1201287"/>
                </a:lnTo>
                <a:lnTo>
                  <a:pt x="1285308" y="1201314"/>
                </a:lnTo>
                <a:lnTo>
                  <a:pt x="1318029" y="1230099"/>
                </a:lnTo>
                <a:lnTo>
                  <a:pt x="1319060" y="1245393"/>
                </a:lnTo>
                <a:lnTo>
                  <a:pt x="1318067" y="1250383"/>
                </a:lnTo>
                <a:lnTo>
                  <a:pt x="1314099" y="1259968"/>
                </a:lnTo>
                <a:lnTo>
                  <a:pt x="1311273" y="1264198"/>
                </a:lnTo>
                <a:lnTo>
                  <a:pt x="1303940" y="1271534"/>
                </a:lnTo>
                <a:lnTo>
                  <a:pt x="1299712" y="1274361"/>
                </a:lnTo>
                <a:lnTo>
                  <a:pt x="1299550" y="1274428"/>
                </a:lnTo>
                <a:close/>
              </a:path>
              <a:path w="1732915" h="1274445">
                <a:moveTo>
                  <a:pt x="1713171" y="1274428"/>
                </a:moveTo>
                <a:lnTo>
                  <a:pt x="1673985" y="1274428"/>
                </a:lnTo>
                <a:lnTo>
                  <a:pt x="1673824" y="1274361"/>
                </a:lnTo>
                <a:lnTo>
                  <a:pt x="1654476" y="1245393"/>
                </a:lnTo>
                <a:lnTo>
                  <a:pt x="1654476" y="1235018"/>
                </a:lnTo>
                <a:lnTo>
                  <a:pt x="1683405" y="1202080"/>
                </a:lnTo>
                <a:lnTo>
                  <a:pt x="1688393" y="1201087"/>
                </a:lnTo>
                <a:lnTo>
                  <a:pt x="1693578" y="1201087"/>
                </a:lnTo>
                <a:lnTo>
                  <a:pt x="1693578" y="1201287"/>
                </a:lnTo>
                <a:lnTo>
                  <a:pt x="1698746" y="1201287"/>
                </a:lnTo>
                <a:lnTo>
                  <a:pt x="1731642" y="1230066"/>
                </a:lnTo>
                <a:lnTo>
                  <a:pt x="1732680" y="1245393"/>
                </a:lnTo>
                <a:lnTo>
                  <a:pt x="1731688" y="1250383"/>
                </a:lnTo>
                <a:lnTo>
                  <a:pt x="1727719" y="1259968"/>
                </a:lnTo>
                <a:lnTo>
                  <a:pt x="1724894" y="1264198"/>
                </a:lnTo>
                <a:lnTo>
                  <a:pt x="1717561" y="1271534"/>
                </a:lnTo>
                <a:lnTo>
                  <a:pt x="1713332" y="1274361"/>
                </a:lnTo>
                <a:lnTo>
                  <a:pt x="1713171" y="1274428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543050" cy="10287000"/>
            <a:chOff x="0" y="0"/>
            <a:chExt cx="1543050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154304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543049" y="0"/>
                  </a:lnTo>
                  <a:lnTo>
                    <a:pt x="1543049" y="10286999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7773" y="4163621"/>
              <a:ext cx="106680" cy="2820035"/>
            </a:xfrm>
            <a:custGeom>
              <a:avLst/>
              <a:gdLst/>
              <a:ahLst/>
              <a:cxnLst/>
              <a:rect l="l" t="t" r="r" b="b"/>
              <a:pathLst>
                <a:path w="106680" h="2820034">
                  <a:moveTo>
                    <a:pt x="106415" y="2820023"/>
                  </a:moveTo>
                  <a:lnTo>
                    <a:pt x="0" y="2820023"/>
                  </a:lnTo>
                  <a:lnTo>
                    <a:pt x="0" y="0"/>
                  </a:lnTo>
                  <a:lnTo>
                    <a:pt x="106415" y="0"/>
                  </a:lnTo>
                  <a:lnTo>
                    <a:pt x="106415" y="2820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678" y="196038"/>
              <a:ext cx="905510" cy="1680210"/>
            </a:xfrm>
            <a:custGeom>
              <a:avLst/>
              <a:gdLst/>
              <a:ahLst/>
              <a:cxnLst/>
              <a:rect l="l" t="t" r="r" b="b"/>
              <a:pathLst>
                <a:path w="905510" h="1680210">
                  <a:moveTo>
                    <a:pt x="44487" y="78316"/>
                  </a:moveTo>
                  <a:lnTo>
                    <a:pt x="34116" y="78316"/>
                  </a:lnTo>
                  <a:lnTo>
                    <a:pt x="29128" y="77323"/>
                  </a:lnTo>
                  <a:lnTo>
                    <a:pt x="1191" y="49375"/>
                  </a:lnTo>
                  <a:lnTo>
                    <a:pt x="199" y="44385"/>
                  </a:lnTo>
                  <a:lnTo>
                    <a:pt x="203" y="33993"/>
                  </a:lnTo>
                  <a:lnTo>
                    <a:pt x="29128" y="1072"/>
                  </a:lnTo>
                  <a:lnTo>
                    <a:pt x="44304" y="52"/>
                  </a:lnTo>
                  <a:lnTo>
                    <a:pt x="49312" y="1026"/>
                  </a:lnTo>
                  <a:lnTo>
                    <a:pt x="77411" y="29020"/>
                  </a:lnTo>
                  <a:lnTo>
                    <a:pt x="78403" y="33993"/>
                  </a:lnTo>
                  <a:lnTo>
                    <a:pt x="78403" y="44385"/>
                  </a:lnTo>
                  <a:lnTo>
                    <a:pt x="49474" y="77323"/>
                  </a:lnTo>
                  <a:lnTo>
                    <a:pt x="44487" y="78316"/>
                  </a:lnTo>
                  <a:close/>
                </a:path>
                <a:path w="905510" h="1680210">
                  <a:moveTo>
                    <a:pt x="458107" y="78316"/>
                  </a:moveTo>
                  <a:lnTo>
                    <a:pt x="447736" y="78316"/>
                  </a:lnTo>
                  <a:lnTo>
                    <a:pt x="442748" y="77323"/>
                  </a:lnTo>
                  <a:lnTo>
                    <a:pt x="414811" y="49375"/>
                  </a:lnTo>
                  <a:lnTo>
                    <a:pt x="413819" y="44385"/>
                  </a:lnTo>
                  <a:lnTo>
                    <a:pt x="413823" y="33993"/>
                  </a:lnTo>
                  <a:lnTo>
                    <a:pt x="442748" y="1072"/>
                  </a:lnTo>
                  <a:lnTo>
                    <a:pt x="457924" y="52"/>
                  </a:lnTo>
                  <a:lnTo>
                    <a:pt x="462933" y="1026"/>
                  </a:lnTo>
                  <a:lnTo>
                    <a:pt x="491031" y="29020"/>
                  </a:lnTo>
                  <a:lnTo>
                    <a:pt x="492023" y="33993"/>
                  </a:lnTo>
                  <a:lnTo>
                    <a:pt x="492023" y="44385"/>
                  </a:lnTo>
                  <a:lnTo>
                    <a:pt x="463094" y="77323"/>
                  </a:lnTo>
                  <a:lnTo>
                    <a:pt x="458107" y="78316"/>
                  </a:lnTo>
                  <a:close/>
                </a:path>
                <a:path w="905510" h="1680210">
                  <a:moveTo>
                    <a:pt x="870803" y="78354"/>
                  </a:moveTo>
                  <a:lnTo>
                    <a:pt x="834374" y="62854"/>
                  </a:lnTo>
                  <a:lnTo>
                    <a:pt x="826905" y="33527"/>
                  </a:lnTo>
                  <a:lnTo>
                    <a:pt x="827961" y="28539"/>
                  </a:lnTo>
                  <a:lnTo>
                    <a:pt x="856333" y="920"/>
                  </a:lnTo>
                  <a:lnTo>
                    <a:pt x="861346" y="0"/>
                  </a:lnTo>
                  <a:lnTo>
                    <a:pt x="866541" y="79"/>
                  </a:lnTo>
                  <a:lnTo>
                    <a:pt x="866342" y="79"/>
                  </a:lnTo>
                  <a:lnTo>
                    <a:pt x="871510" y="132"/>
                  </a:lnTo>
                  <a:lnTo>
                    <a:pt x="904111" y="29247"/>
                  </a:lnTo>
                  <a:lnTo>
                    <a:pt x="905071" y="34227"/>
                  </a:lnTo>
                  <a:lnTo>
                    <a:pt x="905017" y="44596"/>
                  </a:lnTo>
                  <a:lnTo>
                    <a:pt x="875809" y="77401"/>
                  </a:lnTo>
                  <a:lnTo>
                    <a:pt x="870803" y="78354"/>
                  </a:lnTo>
                  <a:close/>
                </a:path>
                <a:path w="905510" h="1680210">
                  <a:moveTo>
                    <a:pt x="33981" y="479012"/>
                  </a:moveTo>
                  <a:lnTo>
                    <a:pt x="1002" y="450100"/>
                  </a:lnTo>
                  <a:lnTo>
                    <a:pt x="4" y="445109"/>
                  </a:lnTo>
                  <a:lnTo>
                    <a:pt x="20" y="434606"/>
                  </a:lnTo>
                  <a:lnTo>
                    <a:pt x="28944" y="401756"/>
                  </a:lnTo>
                  <a:lnTo>
                    <a:pt x="33913" y="400766"/>
                  </a:lnTo>
                  <a:lnTo>
                    <a:pt x="44278" y="400766"/>
                  </a:lnTo>
                  <a:lnTo>
                    <a:pt x="77189" y="429626"/>
                  </a:lnTo>
                  <a:lnTo>
                    <a:pt x="78190" y="434606"/>
                  </a:lnTo>
                  <a:lnTo>
                    <a:pt x="78190" y="445109"/>
                  </a:lnTo>
                  <a:lnTo>
                    <a:pt x="49346" y="477992"/>
                  </a:lnTo>
                  <a:lnTo>
                    <a:pt x="33981" y="479012"/>
                  </a:lnTo>
                  <a:close/>
                </a:path>
                <a:path w="905510" h="1680210">
                  <a:moveTo>
                    <a:pt x="447600" y="479012"/>
                  </a:moveTo>
                  <a:lnTo>
                    <a:pt x="414622" y="450100"/>
                  </a:lnTo>
                  <a:lnTo>
                    <a:pt x="413624" y="445108"/>
                  </a:lnTo>
                  <a:lnTo>
                    <a:pt x="413639" y="434606"/>
                  </a:lnTo>
                  <a:lnTo>
                    <a:pt x="442565" y="401756"/>
                  </a:lnTo>
                  <a:lnTo>
                    <a:pt x="447534" y="400766"/>
                  </a:lnTo>
                  <a:lnTo>
                    <a:pt x="457898" y="400766"/>
                  </a:lnTo>
                  <a:lnTo>
                    <a:pt x="490809" y="429626"/>
                  </a:lnTo>
                  <a:lnTo>
                    <a:pt x="491811" y="445108"/>
                  </a:lnTo>
                  <a:lnTo>
                    <a:pt x="490857" y="449970"/>
                  </a:lnTo>
                  <a:lnTo>
                    <a:pt x="462966" y="477992"/>
                  </a:lnTo>
                  <a:lnTo>
                    <a:pt x="447600" y="479012"/>
                  </a:lnTo>
                  <a:close/>
                </a:path>
                <a:path w="905510" h="1680210">
                  <a:moveTo>
                    <a:pt x="870728" y="479052"/>
                  </a:moveTo>
                  <a:lnTo>
                    <a:pt x="834385" y="463554"/>
                  </a:lnTo>
                  <a:lnTo>
                    <a:pt x="826897" y="434296"/>
                  </a:lnTo>
                  <a:lnTo>
                    <a:pt x="827940" y="429317"/>
                  </a:lnTo>
                  <a:lnTo>
                    <a:pt x="856159" y="401655"/>
                  </a:lnTo>
                  <a:lnTo>
                    <a:pt x="861157" y="400714"/>
                  </a:lnTo>
                  <a:lnTo>
                    <a:pt x="871527" y="400819"/>
                  </a:lnTo>
                  <a:lnTo>
                    <a:pt x="904156" y="430097"/>
                  </a:lnTo>
                  <a:lnTo>
                    <a:pt x="905097" y="435097"/>
                  </a:lnTo>
                  <a:lnTo>
                    <a:pt x="904990" y="445472"/>
                  </a:lnTo>
                  <a:lnTo>
                    <a:pt x="875726" y="478111"/>
                  </a:lnTo>
                  <a:lnTo>
                    <a:pt x="870728" y="479052"/>
                  </a:lnTo>
                  <a:close/>
                </a:path>
                <a:path w="905510" h="1680210">
                  <a:moveTo>
                    <a:pt x="44287" y="879190"/>
                  </a:moveTo>
                  <a:lnTo>
                    <a:pt x="33916" y="879190"/>
                  </a:lnTo>
                  <a:lnTo>
                    <a:pt x="28929" y="878197"/>
                  </a:lnTo>
                  <a:lnTo>
                    <a:pt x="992" y="850249"/>
                  </a:lnTo>
                  <a:lnTo>
                    <a:pt x="0" y="845259"/>
                  </a:lnTo>
                  <a:lnTo>
                    <a:pt x="0" y="834884"/>
                  </a:lnTo>
                  <a:lnTo>
                    <a:pt x="28928" y="801946"/>
                  </a:lnTo>
                  <a:lnTo>
                    <a:pt x="33916" y="800953"/>
                  </a:lnTo>
                  <a:lnTo>
                    <a:pt x="39101" y="800953"/>
                  </a:lnTo>
                  <a:lnTo>
                    <a:pt x="39101" y="801153"/>
                  </a:lnTo>
                  <a:lnTo>
                    <a:pt x="44270" y="801153"/>
                  </a:lnTo>
                  <a:lnTo>
                    <a:pt x="77165" y="829932"/>
                  </a:lnTo>
                  <a:lnTo>
                    <a:pt x="78203" y="845259"/>
                  </a:lnTo>
                  <a:lnTo>
                    <a:pt x="77211" y="850249"/>
                  </a:lnTo>
                  <a:lnTo>
                    <a:pt x="49275" y="878197"/>
                  </a:lnTo>
                  <a:lnTo>
                    <a:pt x="44287" y="879190"/>
                  </a:lnTo>
                  <a:close/>
                </a:path>
                <a:path w="905510" h="1680210">
                  <a:moveTo>
                    <a:pt x="457907" y="879190"/>
                  </a:moveTo>
                  <a:lnTo>
                    <a:pt x="447536" y="879190"/>
                  </a:lnTo>
                  <a:lnTo>
                    <a:pt x="442548" y="878197"/>
                  </a:lnTo>
                  <a:lnTo>
                    <a:pt x="414612" y="850249"/>
                  </a:lnTo>
                  <a:lnTo>
                    <a:pt x="413620" y="845259"/>
                  </a:lnTo>
                  <a:lnTo>
                    <a:pt x="413620" y="834884"/>
                  </a:lnTo>
                  <a:lnTo>
                    <a:pt x="442548" y="801946"/>
                  </a:lnTo>
                  <a:lnTo>
                    <a:pt x="447536" y="800953"/>
                  </a:lnTo>
                  <a:lnTo>
                    <a:pt x="452722" y="800953"/>
                  </a:lnTo>
                  <a:lnTo>
                    <a:pt x="452722" y="801153"/>
                  </a:lnTo>
                  <a:lnTo>
                    <a:pt x="457890" y="801153"/>
                  </a:lnTo>
                  <a:lnTo>
                    <a:pt x="490786" y="829932"/>
                  </a:lnTo>
                  <a:lnTo>
                    <a:pt x="491823" y="845259"/>
                  </a:lnTo>
                  <a:lnTo>
                    <a:pt x="490831" y="850249"/>
                  </a:lnTo>
                  <a:lnTo>
                    <a:pt x="462894" y="878197"/>
                  </a:lnTo>
                  <a:lnTo>
                    <a:pt x="457907" y="879190"/>
                  </a:lnTo>
                  <a:close/>
                </a:path>
                <a:path w="905510" h="1680210">
                  <a:moveTo>
                    <a:pt x="870728" y="879239"/>
                  </a:moveTo>
                  <a:lnTo>
                    <a:pt x="834385" y="863741"/>
                  </a:lnTo>
                  <a:lnTo>
                    <a:pt x="826897" y="834483"/>
                  </a:lnTo>
                  <a:lnTo>
                    <a:pt x="827940" y="829504"/>
                  </a:lnTo>
                  <a:lnTo>
                    <a:pt x="856159" y="801842"/>
                  </a:lnTo>
                  <a:lnTo>
                    <a:pt x="861157" y="800901"/>
                  </a:lnTo>
                  <a:lnTo>
                    <a:pt x="866342" y="800953"/>
                  </a:lnTo>
                  <a:lnTo>
                    <a:pt x="866342" y="801153"/>
                  </a:lnTo>
                  <a:lnTo>
                    <a:pt x="871510" y="801206"/>
                  </a:lnTo>
                  <a:lnTo>
                    <a:pt x="904111" y="830322"/>
                  </a:lnTo>
                  <a:lnTo>
                    <a:pt x="905071" y="835302"/>
                  </a:lnTo>
                  <a:lnTo>
                    <a:pt x="904990" y="845659"/>
                  </a:lnTo>
                  <a:lnTo>
                    <a:pt x="875726" y="878298"/>
                  </a:lnTo>
                  <a:lnTo>
                    <a:pt x="870728" y="879239"/>
                  </a:lnTo>
                  <a:close/>
                </a:path>
                <a:path w="905510" h="1680210">
                  <a:moveTo>
                    <a:pt x="33981" y="1279886"/>
                  </a:moveTo>
                  <a:lnTo>
                    <a:pt x="1002" y="1250975"/>
                  </a:lnTo>
                  <a:lnTo>
                    <a:pt x="5" y="1245983"/>
                  </a:lnTo>
                  <a:lnTo>
                    <a:pt x="20" y="1235480"/>
                  </a:lnTo>
                  <a:lnTo>
                    <a:pt x="28945" y="1202630"/>
                  </a:lnTo>
                  <a:lnTo>
                    <a:pt x="33914" y="1201641"/>
                  </a:lnTo>
                  <a:lnTo>
                    <a:pt x="44278" y="1201641"/>
                  </a:lnTo>
                  <a:lnTo>
                    <a:pt x="77189" y="1230501"/>
                  </a:lnTo>
                  <a:lnTo>
                    <a:pt x="78190" y="1235480"/>
                  </a:lnTo>
                  <a:lnTo>
                    <a:pt x="78190" y="1245983"/>
                  </a:lnTo>
                  <a:lnTo>
                    <a:pt x="49346" y="1278866"/>
                  </a:lnTo>
                  <a:lnTo>
                    <a:pt x="33981" y="1279886"/>
                  </a:lnTo>
                  <a:close/>
                </a:path>
                <a:path w="905510" h="1680210">
                  <a:moveTo>
                    <a:pt x="447601" y="1279886"/>
                  </a:moveTo>
                  <a:lnTo>
                    <a:pt x="414622" y="1250975"/>
                  </a:lnTo>
                  <a:lnTo>
                    <a:pt x="413624" y="1245983"/>
                  </a:lnTo>
                  <a:lnTo>
                    <a:pt x="413640" y="1235480"/>
                  </a:lnTo>
                  <a:lnTo>
                    <a:pt x="442566" y="1202630"/>
                  </a:lnTo>
                  <a:lnTo>
                    <a:pt x="447534" y="1201641"/>
                  </a:lnTo>
                  <a:lnTo>
                    <a:pt x="457899" y="1201641"/>
                  </a:lnTo>
                  <a:lnTo>
                    <a:pt x="490809" y="1230501"/>
                  </a:lnTo>
                  <a:lnTo>
                    <a:pt x="491811" y="1245983"/>
                  </a:lnTo>
                  <a:lnTo>
                    <a:pt x="490857" y="1250844"/>
                  </a:lnTo>
                  <a:lnTo>
                    <a:pt x="462966" y="1278866"/>
                  </a:lnTo>
                  <a:lnTo>
                    <a:pt x="447601" y="1279886"/>
                  </a:lnTo>
                  <a:close/>
                </a:path>
                <a:path w="905510" h="1680210">
                  <a:moveTo>
                    <a:pt x="871074" y="1279884"/>
                  </a:moveTo>
                  <a:lnTo>
                    <a:pt x="834524" y="1264619"/>
                  </a:lnTo>
                  <a:lnTo>
                    <a:pt x="826836" y="1245861"/>
                  </a:lnTo>
                  <a:lnTo>
                    <a:pt x="826872" y="1235321"/>
                  </a:lnTo>
                  <a:lnTo>
                    <a:pt x="856132" y="1202534"/>
                  </a:lnTo>
                  <a:lnTo>
                    <a:pt x="861142" y="1201588"/>
                  </a:lnTo>
                  <a:lnTo>
                    <a:pt x="871484" y="1201693"/>
                  </a:lnTo>
                  <a:lnTo>
                    <a:pt x="904042" y="1230565"/>
                  </a:lnTo>
                  <a:lnTo>
                    <a:pt x="905057" y="1245861"/>
                  </a:lnTo>
                  <a:lnTo>
                    <a:pt x="904072" y="1250866"/>
                  </a:lnTo>
                  <a:lnTo>
                    <a:pt x="876077" y="1278895"/>
                  </a:lnTo>
                  <a:lnTo>
                    <a:pt x="871074" y="1279884"/>
                  </a:lnTo>
                  <a:close/>
                </a:path>
                <a:path w="905510" h="1680210">
                  <a:moveTo>
                    <a:pt x="44287" y="1680064"/>
                  </a:moveTo>
                  <a:lnTo>
                    <a:pt x="33916" y="1680064"/>
                  </a:lnTo>
                  <a:lnTo>
                    <a:pt x="28929" y="1679072"/>
                  </a:lnTo>
                  <a:lnTo>
                    <a:pt x="992" y="1651123"/>
                  </a:lnTo>
                  <a:lnTo>
                    <a:pt x="0" y="1646133"/>
                  </a:lnTo>
                  <a:lnTo>
                    <a:pt x="0" y="1635758"/>
                  </a:lnTo>
                  <a:lnTo>
                    <a:pt x="28928" y="1602820"/>
                  </a:lnTo>
                  <a:lnTo>
                    <a:pt x="33916" y="1601828"/>
                  </a:lnTo>
                  <a:lnTo>
                    <a:pt x="39101" y="1601828"/>
                  </a:lnTo>
                  <a:lnTo>
                    <a:pt x="39101" y="1602028"/>
                  </a:lnTo>
                  <a:lnTo>
                    <a:pt x="44271" y="1602028"/>
                  </a:lnTo>
                  <a:lnTo>
                    <a:pt x="77166" y="1630806"/>
                  </a:lnTo>
                  <a:lnTo>
                    <a:pt x="78203" y="1646133"/>
                  </a:lnTo>
                  <a:lnTo>
                    <a:pt x="77211" y="1651123"/>
                  </a:lnTo>
                  <a:lnTo>
                    <a:pt x="49275" y="1679072"/>
                  </a:lnTo>
                  <a:lnTo>
                    <a:pt x="44287" y="1680064"/>
                  </a:lnTo>
                  <a:close/>
                </a:path>
                <a:path w="905510" h="1680210">
                  <a:moveTo>
                    <a:pt x="457907" y="1680064"/>
                  </a:moveTo>
                  <a:lnTo>
                    <a:pt x="447536" y="1680064"/>
                  </a:lnTo>
                  <a:lnTo>
                    <a:pt x="442548" y="1679072"/>
                  </a:lnTo>
                  <a:lnTo>
                    <a:pt x="414612" y="1651123"/>
                  </a:lnTo>
                  <a:lnTo>
                    <a:pt x="413620" y="1646133"/>
                  </a:lnTo>
                  <a:lnTo>
                    <a:pt x="413620" y="1635758"/>
                  </a:lnTo>
                  <a:lnTo>
                    <a:pt x="442548" y="1602820"/>
                  </a:lnTo>
                  <a:lnTo>
                    <a:pt x="447536" y="1601828"/>
                  </a:lnTo>
                  <a:lnTo>
                    <a:pt x="452722" y="1601828"/>
                  </a:lnTo>
                  <a:lnTo>
                    <a:pt x="452722" y="1602028"/>
                  </a:lnTo>
                  <a:lnTo>
                    <a:pt x="457890" y="1602028"/>
                  </a:lnTo>
                  <a:lnTo>
                    <a:pt x="490786" y="1630806"/>
                  </a:lnTo>
                  <a:lnTo>
                    <a:pt x="491823" y="1646133"/>
                  </a:lnTo>
                  <a:lnTo>
                    <a:pt x="490831" y="1651123"/>
                  </a:lnTo>
                  <a:lnTo>
                    <a:pt x="462894" y="1679072"/>
                  </a:lnTo>
                  <a:lnTo>
                    <a:pt x="457907" y="1680064"/>
                  </a:lnTo>
                  <a:close/>
                </a:path>
                <a:path w="905510" h="1680210">
                  <a:moveTo>
                    <a:pt x="871074" y="1680071"/>
                  </a:moveTo>
                  <a:lnTo>
                    <a:pt x="834524" y="1664806"/>
                  </a:lnTo>
                  <a:lnTo>
                    <a:pt x="826836" y="1646048"/>
                  </a:lnTo>
                  <a:lnTo>
                    <a:pt x="826872" y="1635508"/>
                  </a:lnTo>
                  <a:lnTo>
                    <a:pt x="856132" y="1602721"/>
                  </a:lnTo>
                  <a:lnTo>
                    <a:pt x="861142" y="1601775"/>
                  </a:lnTo>
                  <a:lnTo>
                    <a:pt x="866342" y="1601828"/>
                  </a:lnTo>
                  <a:lnTo>
                    <a:pt x="866342" y="1602028"/>
                  </a:lnTo>
                  <a:lnTo>
                    <a:pt x="871466" y="1602080"/>
                  </a:lnTo>
                  <a:lnTo>
                    <a:pt x="903997" y="1630790"/>
                  </a:lnTo>
                  <a:lnTo>
                    <a:pt x="905057" y="1646048"/>
                  </a:lnTo>
                  <a:lnTo>
                    <a:pt x="904072" y="1651053"/>
                  </a:lnTo>
                  <a:lnTo>
                    <a:pt x="876077" y="1679082"/>
                  </a:lnTo>
                  <a:lnTo>
                    <a:pt x="871074" y="1680071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6219" y="888485"/>
            <a:ext cx="3825663" cy="19240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5881" y="1335779"/>
            <a:ext cx="7315199" cy="65246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740227" y="7440097"/>
            <a:ext cx="6433185" cy="156972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850" spc="-10" dirty="0">
                <a:solidFill>
                  <a:srgbClr val="1B5738"/>
                </a:solidFill>
                <a:latin typeface="Verdana"/>
                <a:cs typeface="Verdana"/>
              </a:rPr>
              <a:t>https://vk.com/volunteer_kubsau</a:t>
            </a:r>
            <a:endParaRPr sz="2850">
              <a:latin typeface="Verdana"/>
              <a:cs typeface="Verdana"/>
            </a:endParaRPr>
          </a:p>
          <a:p>
            <a:pPr marR="124460" algn="ctr">
              <a:lnSpc>
                <a:spcPct val="100000"/>
              </a:lnSpc>
              <a:spcBef>
                <a:spcPts val="2065"/>
              </a:spcBef>
            </a:pPr>
            <a:r>
              <a:rPr sz="4400" spc="-45" dirty="0">
                <a:solidFill>
                  <a:srgbClr val="1B5738"/>
                </a:solidFill>
                <a:latin typeface="Lucida Sans Unicode"/>
                <a:cs typeface="Lucida Sans Unicode"/>
              </a:rPr>
              <a:t>г</a:t>
            </a:r>
            <a:r>
              <a:rPr sz="4400" spc="-45" dirty="0">
                <a:solidFill>
                  <a:srgbClr val="1B5738"/>
                </a:solidFill>
                <a:latin typeface="Verdana"/>
                <a:cs typeface="Verdana"/>
              </a:rPr>
              <a:t>.</a:t>
            </a:r>
            <a:r>
              <a:rPr sz="4400" spc="-45" dirty="0">
                <a:solidFill>
                  <a:srgbClr val="1B5738"/>
                </a:solidFill>
                <a:latin typeface="Lucida Sans Unicode"/>
                <a:cs typeface="Lucida Sans Unicode"/>
              </a:rPr>
              <a:t>Краснодар</a:t>
            </a:r>
            <a:endParaRPr sz="4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2160"/>
              </a:spcBef>
            </a:pPr>
            <a:r>
              <a:rPr spc="-130" dirty="0"/>
              <a:t>ВОЛОНТЕРСКИЙ </a:t>
            </a:r>
            <a:r>
              <a:rPr spc="-200" dirty="0"/>
              <a:t>ЦЕНТР</a:t>
            </a:r>
            <a:r>
              <a:rPr spc="-350" dirty="0"/>
              <a:t> </a:t>
            </a:r>
            <a:r>
              <a:rPr spc="-355" dirty="0"/>
              <a:t>КУБГАУ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1465" y="-17299"/>
            <a:ext cx="6381115" cy="3039110"/>
          </a:xfrm>
          <a:prstGeom prst="rect">
            <a:avLst/>
          </a:prstGeom>
        </p:spPr>
        <p:txBody>
          <a:bodyPr vert="horz" wrap="square" lIns="0" tIns="282575" rIns="0" bIns="0" rtlCol="0">
            <a:spAutoFit/>
          </a:bodyPr>
          <a:lstStyle/>
          <a:p>
            <a:pPr marL="394970" marR="386715" algn="ctr">
              <a:lnSpc>
                <a:spcPct val="77400"/>
              </a:lnSpc>
              <a:spcBef>
                <a:spcPts val="2225"/>
              </a:spcBef>
            </a:pPr>
            <a:r>
              <a:rPr sz="7750" spc="730" dirty="0">
                <a:solidFill>
                  <a:srgbClr val="231F20"/>
                </a:solidFill>
              </a:rPr>
              <a:t>СПАСИБ</a:t>
            </a:r>
            <a:r>
              <a:rPr sz="7750" spc="-105" dirty="0">
                <a:solidFill>
                  <a:srgbClr val="231F20"/>
                </a:solidFill>
              </a:rPr>
              <a:t>О</a:t>
            </a:r>
            <a:r>
              <a:rPr sz="7750" spc="610" dirty="0">
                <a:solidFill>
                  <a:srgbClr val="231F20"/>
                </a:solidFill>
              </a:rPr>
              <a:t> </a:t>
            </a:r>
            <a:r>
              <a:rPr sz="7750" spc="819" dirty="0">
                <a:solidFill>
                  <a:srgbClr val="231F20"/>
                </a:solidFill>
              </a:rPr>
              <a:t>З</a:t>
            </a:r>
            <a:r>
              <a:rPr sz="7750" spc="-15" dirty="0">
                <a:solidFill>
                  <a:srgbClr val="231F20"/>
                </a:solidFill>
              </a:rPr>
              <a:t>А</a:t>
            </a:r>
            <a:endParaRPr sz="7750"/>
          </a:p>
          <a:p>
            <a:pPr algn="ctr">
              <a:lnSpc>
                <a:spcPts val="7200"/>
              </a:lnSpc>
            </a:pPr>
            <a:r>
              <a:rPr sz="7750" spc="680" dirty="0">
                <a:solidFill>
                  <a:srgbClr val="231F20"/>
                </a:solidFill>
              </a:rPr>
              <a:t>ВНИМАНИ</a:t>
            </a:r>
            <a:r>
              <a:rPr sz="7750" spc="-155" dirty="0">
                <a:solidFill>
                  <a:srgbClr val="231F20"/>
                </a:solidFill>
              </a:rPr>
              <a:t>Е</a:t>
            </a:r>
            <a:endParaRPr sz="7750"/>
          </a:p>
        </p:txBody>
      </p:sp>
      <p:grpSp>
        <p:nvGrpSpPr>
          <p:cNvPr id="3" name="object 3"/>
          <p:cNvGrpSpPr/>
          <p:nvPr/>
        </p:nvGrpSpPr>
        <p:grpSpPr>
          <a:xfrm>
            <a:off x="9647220" y="3"/>
            <a:ext cx="8639810" cy="10287000"/>
            <a:chOff x="9647220" y="3"/>
            <a:chExt cx="863981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4426" y="3"/>
              <a:ext cx="8602345" cy="1028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647220" y="4437545"/>
              <a:ext cx="1645285" cy="5849620"/>
            </a:xfrm>
            <a:custGeom>
              <a:avLst/>
              <a:gdLst/>
              <a:ahLst/>
              <a:cxnLst/>
              <a:rect l="l" t="t" r="r" b="b"/>
              <a:pathLst>
                <a:path w="1645284" h="5849620">
                  <a:moveTo>
                    <a:pt x="0" y="5849453"/>
                  </a:moveTo>
                  <a:lnTo>
                    <a:pt x="1339384" y="0"/>
                  </a:lnTo>
                  <a:lnTo>
                    <a:pt x="1644909" y="69957"/>
                  </a:lnTo>
                  <a:lnTo>
                    <a:pt x="321543" y="5849453"/>
                  </a:lnTo>
                  <a:lnTo>
                    <a:pt x="0" y="5849453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5688" y="7563257"/>
            <a:ext cx="1952624" cy="196214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"/>
            <a:ext cx="9154160" cy="10287000"/>
            <a:chOff x="0" y="3"/>
            <a:chExt cx="9154160" cy="10287000"/>
          </a:xfrm>
        </p:grpSpPr>
        <p:sp>
          <p:nvSpPr>
            <p:cNvPr id="8" name="object 8"/>
            <p:cNvSpPr/>
            <p:nvPr/>
          </p:nvSpPr>
          <p:spPr>
            <a:xfrm>
              <a:off x="0" y="3"/>
              <a:ext cx="2538095" cy="10287000"/>
            </a:xfrm>
            <a:custGeom>
              <a:avLst/>
              <a:gdLst/>
              <a:ahLst/>
              <a:cxnLst/>
              <a:rect l="l" t="t" r="r" b="b"/>
              <a:pathLst>
                <a:path w="2538095" h="10287000">
                  <a:moveTo>
                    <a:pt x="0" y="10286996"/>
                  </a:moveTo>
                  <a:lnTo>
                    <a:pt x="0" y="0"/>
                  </a:lnTo>
                  <a:lnTo>
                    <a:pt x="2537771" y="0"/>
                  </a:lnTo>
                  <a:lnTo>
                    <a:pt x="16014" y="10286996"/>
                  </a:lnTo>
                  <a:lnTo>
                    <a:pt x="0" y="10286996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0116" y="3"/>
              <a:ext cx="1059815" cy="3294379"/>
            </a:xfrm>
            <a:custGeom>
              <a:avLst/>
              <a:gdLst/>
              <a:ahLst/>
              <a:cxnLst/>
              <a:rect l="l" t="t" r="r" b="b"/>
              <a:pathLst>
                <a:path w="1059814" h="3294379">
                  <a:moveTo>
                    <a:pt x="305524" y="3293968"/>
                  </a:moveTo>
                  <a:lnTo>
                    <a:pt x="0" y="3224010"/>
                  </a:lnTo>
                  <a:lnTo>
                    <a:pt x="738221" y="0"/>
                  </a:lnTo>
                  <a:lnTo>
                    <a:pt x="1059764" y="0"/>
                  </a:lnTo>
                  <a:lnTo>
                    <a:pt x="305524" y="3293968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7351" y="7686082"/>
              <a:ext cx="1943099" cy="18383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1621" y="3435339"/>
              <a:ext cx="5512189" cy="32904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543049" y="0"/>
              <a:ext cx="16744950" cy="10287000"/>
            </a:xfrm>
            <a:custGeom>
              <a:avLst/>
              <a:gdLst/>
              <a:ahLst/>
              <a:cxnLst/>
              <a:rect l="l" t="t" r="r" b="b"/>
              <a:pathLst>
                <a:path w="16744950" h="10287000">
                  <a:moveTo>
                    <a:pt x="0" y="10286999"/>
                  </a:moveTo>
                  <a:lnTo>
                    <a:pt x="16744948" y="10286999"/>
                  </a:lnTo>
                  <a:lnTo>
                    <a:pt x="16744948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"/>
              <a:ext cx="17602200" cy="10287000"/>
            </a:xfrm>
            <a:custGeom>
              <a:avLst/>
              <a:gdLst/>
              <a:ahLst/>
              <a:cxnLst/>
              <a:rect l="l" t="t" r="r" b="b"/>
              <a:pathLst>
                <a:path w="17602200" h="10287000">
                  <a:moveTo>
                    <a:pt x="1543037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1543037" y="10287000"/>
                  </a:lnTo>
                  <a:lnTo>
                    <a:pt x="1543037" y="0"/>
                  </a:lnTo>
                  <a:close/>
                </a:path>
                <a:path w="17602200" h="10287000">
                  <a:moveTo>
                    <a:pt x="17601921" y="524916"/>
                  </a:moveTo>
                  <a:lnTo>
                    <a:pt x="12193207" y="524916"/>
                  </a:lnTo>
                  <a:lnTo>
                    <a:pt x="12193207" y="9739427"/>
                  </a:lnTo>
                  <a:lnTo>
                    <a:pt x="17601921" y="9739427"/>
                  </a:lnTo>
                  <a:lnTo>
                    <a:pt x="17601921" y="524916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03224" y="8700774"/>
              <a:ext cx="2560226" cy="12793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64301" y="2040070"/>
              <a:ext cx="7820024" cy="68484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16475" y="-20960"/>
            <a:ext cx="8731250" cy="259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  <a:tabLst>
                <a:tab pos="7338059" algn="l"/>
                <a:tab pos="8236584" algn="l"/>
              </a:tabLst>
            </a:pPr>
            <a:r>
              <a:rPr sz="7350" spc="610" dirty="0">
                <a:solidFill>
                  <a:srgbClr val="231F20"/>
                </a:solidFill>
              </a:rPr>
              <a:t>Развиваемс</a:t>
            </a:r>
            <a:r>
              <a:rPr sz="7350" spc="-110" dirty="0">
                <a:solidFill>
                  <a:srgbClr val="231F20"/>
                </a:solidFill>
              </a:rPr>
              <a:t>я</a:t>
            </a:r>
            <a:r>
              <a:rPr sz="7350" dirty="0">
                <a:solidFill>
                  <a:srgbClr val="231F20"/>
                </a:solidFill>
              </a:rPr>
              <a:t>	</a:t>
            </a:r>
            <a:r>
              <a:rPr sz="7350" spc="-730" dirty="0">
                <a:solidFill>
                  <a:srgbClr val="231F20"/>
                </a:solidFill>
              </a:rPr>
              <a:t>в</a:t>
            </a:r>
            <a:r>
              <a:rPr sz="7350" dirty="0">
                <a:solidFill>
                  <a:srgbClr val="231F20"/>
                </a:solidFill>
              </a:rPr>
              <a:t>	</a:t>
            </a:r>
            <a:r>
              <a:rPr sz="7350" spc="-380" dirty="0">
                <a:solidFill>
                  <a:srgbClr val="231F20"/>
                </a:solidFill>
              </a:rPr>
              <a:t>7 </a:t>
            </a:r>
            <a:r>
              <a:rPr sz="7350" spc="665" dirty="0">
                <a:solidFill>
                  <a:srgbClr val="231F20"/>
                </a:solidFill>
              </a:rPr>
              <a:t>направлениях</a:t>
            </a:r>
            <a:r>
              <a:rPr sz="7350" spc="-55" dirty="0">
                <a:solidFill>
                  <a:srgbClr val="231F20"/>
                </a:solidFill>
              </a:rPr>
              <a:t>:</a:t>
            </a:r>
            <a:endParaRPr sz="7350"/>
          </a:p>
        </p:txBody>
      </p:sp>
      <p:sp>
        <p:nvSpPr>
          <p:cNvPr id="8" name="object 8"/>
          <p:cNvSpPr txBox="1"/>
          <p:nvPr/>
        </p:nvSpPr>
        <p:spPr>
          <a:xfrm>
            <a:off x="3812626" y="2901698"/>
            <a:ext cx="1398905" cy="6108065"/>
          </a:xfrm>
          <a:prstGeom prst="rect">
            <a:avLst/>
          </a:prstGeom>
          <a:solidFill>
            <a:srgbClr val="1B5738"/>
          </a:solidFill>
        </p:spPr>
        <p:txBody>
          <a:bodyPr vert="horz" wrap="square" lIns="0" tIns="250190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970"/>
              </a:spcBef>
            </a:pPr>
            <a:r>
              <a:rPr sz="4250" b="1" spc="-2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425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  <a:spcBef>
                <a:spcPts val="1175"/>
              </a:spcBef>
            </a:pPr>
            <a:r>
              <a:rPr sz="4250" b="1" spc="33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4250">
              <a:latin typeface="Arial"/>
              <a:cs typeface="Arial"/>
            </a:endParaRPr>
          </a:p>
          <a:p>
            <a:pPr marL="334645">
              <a:lnSpc>
                <a:spcPct val="100000"/>
              </a:lnSpc>
              <a:spcBef>
                <a:spcPts val="1839"/>
              </a:spcBef>
            </a:pPr>
            <a:r>
              <a:rPr sz="4250" b="1" spc="310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425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1175"/>
              </a:spcBef>
            </a:pPr>
            <a:r>
              <a:rPr sz="4250" b="1" spc="395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4250">
              <a:latin typeface="Arial"/>
              <a:cs typeface="Arial"/>
            </a:endParaRPr>
          </a:p>
          <a:p>
            <a:pPr marL="349885">
              <a:lnSpc>
                <a:spcPct val="100000"/>
              </a:lnSpc>
              <a:spcBef>
                <a:spcPts val="1140"/>
              </a:spcBef>
            </a:pPr>
            <a:r>
              <a:rPr sz="4250" b="1" spc="345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425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445"/>
              </a:spcBef>
            </a:pPr>
            <a:r>
              <a:rPr sz="4250" b="1" spc="310" dirty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sz="4250">
              <a:latin typeface="Arial"/>
              <a:cs typeface="Arial"/>
            </a:endParaRPr>
          </a:p>
          <a:p>
            <a:pPr marL="365760">
              <a:lnSpc>
                <a:spcPct val="100000"/>
              </a:lnSpc>
              <a:spcBef>
                <a:spcPts val="1595"/>
              </a:spcBef>
            </a:pPr>
            <a:r>
              <a:rPr sz="4250" b="1" spc="229" dirty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endParaRPr sz="4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88037" y="2919001"/>
            <a:ext cx="3984625" cy="577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81710">
              <a:lnSpc>
                <a:spcPct val="158500"/>
              </a:lnSpc>
              <a:spcBef>
                <a:spcPts val="95"/>
              </a:spcBef>
            </a:pPr>
            <a:r>
              <a:rPr sz="3300" spc="290" dirty="0">
                <a:solidFill>
                  <a:srgbClr val="231F20"/>
                </a:solidFill>
                <a:latin typeface="Lucida Sans Unicode"/>
                <a:cs typeface="Lucida Sans Unicode"/>
              </a:rPr>
              <a:t>Событийное Социальное</a:t>
            </a:r>
            <a:endParaRPr sz="3300">
              <a:latin typeface="Lucida Sans Unicode"/>
              <a:cs typeface="Lucida Sans Unicode"/>
            </a:endParaRPr>
          </a:p>
          <a:p>
            <a:pPr marL="12700" marR="5080">
              <a:lnSpc>
                <a:spcPct val="157100"/>
              </a:lnSpc>
              <a:spcBef>
                <a:spcPts val="715"/>
              </a:spcBef>
            </a:pPr>
            <a:r>
              <a:rPr sz="3300" spc="305" dirty="0">
                <a:solidFill>
                  <a:srgbClr val="231F20"/>
                </a:solidFill>
                <a:latin typeface="Lucida Sans Unicode"/>
                <a:cs typeface="Lucida Sans Unicode"/>
              </a:rPr>
              <a:t>Патриотическое Корпоративное</a:t>
            </a:r>
            <a:endParaRPr sz="3300">
              <a:latin typeface="Lucida Sans Unicode"/>
              <a:cs typeface="Lucida Sans Unicode"/>
            </a:endParaRPr>
          </a:p>
          <a:p>
            <a:pPr marL="12700" marR="41275">
              <a:lnSpc>
                <a:spcPct val="160100"/>
              </a:lnSpc>
              <a:spcBef>
                <a:spcPts val="515"/>
              </a:spcBef>
            </a:pPr>
            <a:r>
              <a:rPr sz="3300" spc="300" dirty="0">
                <a:solidFill>
                  <a:srgbClr val="231F20"/>
                </a:solidFill>
                <a:latin typeface="Lucida Sans Unicode"/>
                <a:cs typeface="Lucida Sans Unicode"/>
              </a:rPr>
              <a:t>Экологическое </a:t>
            </a:r>
            <a:r>
              <a:rPr sz="3300" spc="265" dirty="0">
                <a:solidFill>
                  <a:srgbClr val="231F20"/>
                </a:solidFill>
                <a:latin typeface="Lucida Sans Unicode"/>
                <a:cs typeface="Lucida Sans Unicode"/>
              </a:rPr>
              <a:t>Международное </a:t>
            </a:r>
            <a:r>
              <a:rPr sz="3300" spc="254" dirty="0">
                <a:solidFill>
                  <a:srgbClr val="231F20"/>
                </a:solidFill>
                <a:latin typeface="Lucida Sans Unicode"/>
                <a:cs typeface="Lucida Sans Unicode"/>
              </a:rPr>
              <a:t>Цифровое</a:t>
            </a:r>
            <a:endParaRPr sz="3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"/>
              <a:ext cx="18288000" cy="3086100"/>
            </a:xfrm>
            <a:custGeom>
              <a:avLst/>
              <a:gdLst/>
              <a:ahLst/>
              <a:cxnLst/>
              <a:rect l="l" t="t" r="r" b="b"/>
              <a:pathLst>
                <a:path w="18288000" h="3086100">
                  <a:moveTo>
                    <a:pt x="18287999" y="3086099"/>
                  </a:moveTo>
                  <a:lnTo>
                    <a:pt x="0" y="30860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3086099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53707" y="3236260"/>
            <a:ext cx="5417185" cy="819785"/>
          </a:xfrm>
          <a:prstGeom prst="rect">
            <a:avLst/>
          </a:prstGeom>
          <a:solidFill>
            <a:srgbClr val="1B5738"/>
          </a:solidFill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2650" i="1" spc="45" dirty="0">
                <a:solidFill>
                  <a:srgbClr val="FFFFFF"/>
                </a:solidFill>
                <a:latin typeface="Arial"/>
                <a:cs typeface="Arial"/>
              </a:rPr>
              <a:t>Олимпиада</a:t>
            </a:r>
            <a:r>
              <a:rPr sz="2650" i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i="1" spc="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6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i="1" spc="-20" dirty="0">
                <a:solidFill>
                  <a:srgbClr val="FFFFFF"/>
                </a:solidFill>
                <a:latin typeface="Arial"/>
                <a:cs typeface="Arial"/>
              </a:rPr>
              <a:t>Сочи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8418" y="870813"/>
            <a:ext cx="12871450" cy="1228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429885" algn="l"/>
              </a:tabLst>
            </a:pPr>
            <a:r>
              <a:rPr sz="7850" spc="750" dirty="0"/>
              <a:t>Крупны</a:t>
            </a:r>
            <a:r>
              <a:rPr sz="7850" spc="-20" dirty="0"/>
              <a:t>е</a:t>
            </a:r>
            <a:r>
              <a:rPr sz="7850" dirty="0"/>
              <a:t>	</a:t>
            </a:r>
            <a:r>
              <a:rPr sz="7850" spc="625" dirty="0"/>
              <a:t>мероприяти</a:t>
            </a:r>
            <a:r>
              <a:rPr sz="7850" spc="-145" dirty="0"/>
              <a:t>я</a:t>
            </a:r>
            <a:endParaRPr sz="7850"/>
          </a:p>
        </p:txBody>
      </p:sp>
      <p:sp>
        <p:nvSpPr>
          <p:cNvPr id="7" name="object 7"/>
          <p:cNvSpPr txBox="1"/>
          <p:nvPr/>
        </p:nvSpPr>
        <p:spPr>
          <a:xfrm>
            <a:off x="587505" y="7904286"/>
            <a:ext cx="5521325" cy="1808480"/>
          </a:xfrm>
          <a:prstGeom prst="rect">
            <a:avLst/>
          </a:prstGeom>
          <a:solidFill>
            <a:srgbClr val="387D59"/>
          </a:solidFill>
        </p:spPr>
        <p:txBody>
          <a:bodyPr vert="horz" wrap="square" lIns="0" tIns="83820" rIns="0" bIns="0" rtlCol="0">
            <a:spAutoFit/>
          </a:bodyPr>
          <a:lstStyle/>
          <a:p>
            <a:pPr marL="282575" marR="274320" algn="ctr">
              <a:lnSpc>
                <a:spcPct val="114599"/>
              </a:lnSpc>
              <a:spcBef>
                <a:spcPts val="660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70" dirty="0">
                <a:solidFill>
                  <a:srgbClr val="FFFFFF"/>
                </a:solidFill>
                <a:latin typeface="Verdana"/>
                <a:cs typeface="Verdana"/>
              </a:rPr>
              <a:t>2014</a:t>
            </a:r>
            <a:r>
              <a:rPr sz="1800" i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волонтерский</a:t>
            </a:r>
            <a:r>
              <a:rPr sz="18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центр</a:t>
            </a:r>
            <a:r>
              <a:rPr sz="18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75" dirty="0">
                <a:solidFill>
                  <a:srgbClr val="FFFFFF"/>
                </a:solidFill>
                <a:latin typeface="Arial"/>
                <a:cs typeface="Arial"/>
              </a:rPr>
              <a:t>КубГАУ</a:t>
            </a:r>
            <a:r>
              <a:rPr sz="18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прошли </a:t>
            </a:r>
            <a:r>
              <a:rPr sz="1800" i="1" spc="45" dirty="0">
                <a:solidFill>
                  <a:srgbClr val="FFFFFF"/>
                </a:solidFill>
                <a:latin typeface="Arial"/>
                <a:cs typeface="Arial"/>
              </a:rPr>
              <a:t>сложнейший</a:t>
            </a:r>
            <a:r>
              <a:rPr sz="18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отбор</a:t>
            </a:r>
            <a:r>
              <a:rPr sz="18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были</a:t>
            </a:r>
            <a:r>
              <a:rPr sz="18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выбраны</a:t>
            </a:r>
            <a:r>
              <a:rPr sz="180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помощи</a:t>
            </a:r>
            <a:r>
              <a:rPr sz="1800" i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i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организации</a:t>
            </a:r>
            <a:r>
              <a:rPr sz="1800" i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олимпийских</a:t>
            </a:r>
            <a:r>
              <a:rPr sz="1800" i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игр</a:t>
            </a:r>
            <a:r>
              <a:rPr sz="1800" i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i="1" spc="-65" dirty="0">
                <a:solidFill>
                  <a:srgbClr val="FFFFFF"/>
                </a:solidFill>
                <a:latin typeface="Arial"/>
                <a:cs typeface="Arial"/>
              </a:rPr>
              <a:t>Сочи</a:t>
            </a:r>
            <a:r>
              <a:rPr sz="1800" i="1" spc="-6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55" dirty="0">
                <a:solidFill>
                  <a:srgbClr val="FFFFFF"/>
                </a:solidFill>
                <a:latin typeface="Arial"/>
                <a:cs typeface="Arial"/>
              </a:rPr>
              <a:t>Более</a:t>
            </a:r>
            <a:r>
              <a:rPr sz="180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65" dirty="0">
                <a:solidFill>
                  <a:srgbClr val="FFFFFF"/>
                </a:solidFill>
                <a:latin typeface="Verdana"/>
                <a:cs typeface="Verdana"/>
              </a:rPr>
              <a:t>1500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наших</a:t>
            </a:r>
            <a:r>
              <a:rPr sz="180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волонтеров</a:t>
            </a:r>
            <a:r>
              <a:rPr sz="1800" i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было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задействовано</a:t>
            </a:r>
            <a:r>
              <a:rPr sz="1800" i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i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различных</a:t>
            </a:r>
            <a:r>
              <a:rPr sz="1800" i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сферах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7059" y="3236260"/>
            <a:ext cx="5413375" cy="987425"/>
          </a:xfrm>
          <a:custGeom>
            <a:avLst/>
            <a:gdLst/>
            <a:ahLst/>
            <a:cxnLst/>
            <a:rect l="l" t="t" r="r" b="b"/>
            <a:pathLst>
              <a:path w="5413375" h="987425">
                <a:moveTo>
                  <a:pt x="5413159" y="987027"/>
                </a:moveTo>
                <a:lnTo>
                  <a:pt x="0" y="987027"/>
                </a:lnTo>
                <a:lnTo>
                  <a:pt x="0" y="0"/>
                </a:lnTo>
                <a:lnTo>
                  <a:pt x="5413159" y="0"/>
                </a:lnTo>
                <a:lnTo>
                  <a:pt x="5413159" y="987027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18655" y="3495784"/>
            <a:ext cx="531050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i="1" spc="60" dirty="0">
                <a:solidFill>
                  <a:srgbClr val="FFFFFF"/>
                </a:solidFill>
                <a:latin typeface="Arial"/>
                <a:cs typeface="Arial"/>
              </a:rPr>
              <a:t>Чемпионат</a:t>
            </a:r>
            <a:r>
              <a:rPr sz="255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i="1" spc="75" dirty="0">
                <a:solidFill>
                  <a:srgbClr val="FFFFFF"/>
                </a:solidFill>
                <a:latin typeface="Arial"/>
                <a:cs typeface="Arial"/>
              </a:rPr>
              <a:t>мира</a:t>
            </a:r>
            <a:r>
              <a:rPr sz="2550" i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i="1" spc="6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550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i="1" spc="-10" dirty="0">
                <a:solidFill>
                  <a:srgbClr val="FFFFFF"/>
                </a:solidFill>
                <a:latin typeface="Arial"/>
                <a:cs typeface="Arial"/>
              </a:rPr>
              <a:t>Мотокроссу</a:t>
            </a:r>
            <a:endParaRPr sz="25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43141" y="8062375"/>
            <a:ext cx="5437505" cy="1800225"/>
          </a:xfrm>
          <a:custGeom>
            <a:avLst/>
            <a:gdLst/>
            <a:ahLst/>
            <a:cxnLst/>
            <a:rect l="l" t="t" r="r" b="b"/>
            <a:pathLst>
              <a:path w="5437505" h="1800225">
                <a:moveTo>
                  <a:pt x="5437076" y="1799660"/>
                </a:moveTo>
                <a:lnTo>
                  <a:pt x="0" y="1799660"/>
                </a:lnTo>
                <a:lnTo>
                  <a:pt x="0" y="0"/>
                </a:lnTo>
                <a:lnTo>
                  <a:pt x="5437076" y="0"/>
                </a:lnTo>
                <a:lnTo>
                  <a:pt x="5437076" y="1799660"/>
                </a:lnTo>
                <a:close/>
              </a:path>
            </a:pathLst>
          </a:custGeom>
          <a:solidFill>
            <a:srgbClr val="387D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57637" y="8332286"/>
            <a:ext cx="4607560" cy="12096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646430">
              <a:lnSpc>
                <a:spcPct val="113500"/>
              </a:lnSpc>
              <a:spcBef>
                <a:spcPts val="45"/>
              </a:spcBef>
              <a:tabLst>
                <a:tab pos="2426970" algn="l"/>
              </a:tabLst>
            </a:pPr>
            <a:r>
              <a:rPr sz="1500" i="1" spc="-2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5" dirty="0">
                <a:solidFill>
                  <a:srgbClr val="FFFFFF"/>
                </a:solidFill>
                <a:latin typeface="Verdana"/>
                <a:cs typeface="Verdana"/>
              </a:rPr>
              <a:t>2014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5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r>
              <a:rPr sz="1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являемся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операторами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набора</a:t>
            </a:r>
            <a:r>
              <a:rPr sz="1800" i="1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волонтеров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Наши</a:t>
            </a:r>
            <a:r>
              <a:rPr sz="1800" i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волонтеры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помогали</a:t>
            </a:r>
            <a:r>
              <a:rPr sz="180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навигации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i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6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трассе</a:t>
            </a:r>
            <a:r>
              <a:rPr sz="18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были</a:t>
            </a:r>
            <a:endParaRPr sz="1800">
              <a:latin typeface="Arial"/>
              <a:cs typeface="Arial"/>
            </a:endParaRPr>
          </a:p>
          <a:p>
            <a:pPr marL="1428115">
              <a:lnSpc>
                <a:spcPct val="100000"/>
              </a:lnSpc>
              <a:spcBef>
                <a:spcPts val="315"/>
              </a:spcBef>
            </a:pP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переводчиками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54733" y="3236260"/>
            <a:ext cx="4975225" cy="795655"/>
          </a:xfrm>
          <a:prstGeom prst="rect">
            <a:avLst/>
          </a:prstGeom>
          <a:solidFill>
            <a:srgbClr val="1B5738"/>
          </a:solidFill>
        </p:spPr>
        <p:txBody>
          <a:bodyPr vert="horz" wrap="square" lIns="0" tIns="17780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400"/>
              </a:spcBef>
            </a:pPr>
            <a:r>
              <a:rPr sz="2650" i="1" spc="60" dirty="0">
                <a:solidFill>
                  <a:srgbClr val="FFFFFF"/>
                </a:solidFill>
                <a:latin typeface="Arial"/>
                <a:cs typeface="Arial"/>
              </a:rPr>
              <a:t>Чемпионат</a:t>
            </a:r>
            <a:r>
              <a:rPr sz="265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i="1" spc="80" dirty="0">
                <a:solidFill>
                  <a:srgbClr val="FFFFFF"/>
                </a:solidFill>
                <a:latin typeface="Arial"/>
                <a:cs typeface="Arial"/>
              </a:rPr>
              <a:t>мира</a:t>
            </a:r>
            <a:r>
              <a:rPr sz="2650" i="1" spc="70" dirty="0">
                <a:solidFill>
                  <a:srgbClr val="FFFFFF"/>
                </a:solidFill>
                <a:latin typeface="Arial"/>
                <a:cs typeface="Arial"/>
              </a:rPr>
              <a:t> по</a:t>
            </a:r>
            <a:r>
              <a:rPr sz="2650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i="1" spc="-10" dirty="0">
                <a:solidFill>
                  <a:srgbClr val="FFFFFF"/>
                </a:solidFill>
                <a:latin typeface="Arial"/>
                <a:cs typeface="Arial"/>
              </a:rPr>
              <a:t>Боксу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82022" y="8090949"/>
            <a:ext cx="4951095" cy="1760220"/>
          </a:xfrm>
          <a:prstGeom prst="rect">
            <a:avLst/>
          </a:prstGeom>
          <a:solidFill>
            <a:srgbClr val="387D59"/>
          </a:solidFill>
        </p:spPr>
        <p:txBody>
          <a:bodyPr vert="horz" wrap="square" lIns="0" tIns="64769" rIns="0" bIns="0" rtlCol="0">
            <a:spAutoFit/>
          </a:bodyPr>
          <a:lstStyle/>
          <a:p>
            <a:pPr marL="147320" marR="141605" algn="ctr">
              <a:lnSpc>
                <a:spcPct val="114599"/>
              </a:lnSpc>
              <a:spcBef>
                <a:spcPts val="509"/>
              </a:spcBef>
              <a:tabLst>
                <a:tab pos="1198245" algn="l"/>
              </a:tabLst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	приняли</a:t>
            </a:r>
            <a:r>
              <a:rPr sz="1800" i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участие</a:t>
            </a:r>
            <a:r>
              <a:rPr sz="1800" i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i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организации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всероссийских</a:t>
            </a:r>
            <a:r>
              <a:rPr sz="180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соревнований</a:t>
            </a:r>
            <a:r>
              <a:rPr sz="1800" i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800" i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боксу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76530" marR="170180" algn="ctr">
              <a:lnSpc>
                <a:spcPct val="114599"/>
              </a:lnSpc>
            </a:pP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Ребята</a:t>
            </a:r>
            <a:r>
              <a:rPr sz="1800" i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координировали</a:t>
            </a:r>
            <a:r>
              <a:rPr sz="1800" i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болельщиков</a:t>
            </a:r>
            <a:r>
              <a:rPr sz="1800" i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3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трибунах</a:t>
            </a:r>
            <a:r>
              <a:rPr sz="1800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i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обеспечивали</a:t>
            </a:r>
            <a:r>
              <a:rPr sz="1800" i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зрителям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максимальный</a:t>
            </a:r>
            <a:r>
              <a:rPr sz="1800" i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комфорт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"/>
            <a:ext cx="18289270" cy="8129270"/>
            <a:chOff x="0" y="1"/>
            <a:chExt cx="18289270" cy="812927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10975" y="1"/>
              <a:ext cx="2877865" cy="19612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3669"/>
              <a:ext cx="655170" cy="26009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707" y="4059516"/>
              <a:ext cx="5410199" cy="38480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43141" y="4181111"/>
              <a:ext cx="5436729" cy="39479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85068" y="4059516"/>
              <a:ext cx="4914899" cy="4000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492" y="5985117"/>
            <a:ext cx="3695507" cy="43018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75252" cy="64140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670274" y="1342614"/>
            <a:ext cx="8562340" cy="3797300"/>
            <a:chOff x="5670274" y="1342614"/>
            <a:chExt cx="8562340" cy="3797300"/>
          </a:xfrm>
        </p:grpSpPr>
        <p:sp>
          <p:nvSpPr>
            <p:cNvPr id="6" name="object 6"/>
            <p:cNvSpPr/>
            <p:nvPr/>
          </p:nvSpPr>
          <p:spPr>
            <a:xfrm>
              <a:off x="7461097" y="1342617"/>
              <a:ext cx="6771005" cy="1909445"/>
            </a:xfrm>
            <a:custGeom>
              <a:avLst/>
              <a:gdLst/>
              <a:ahLst/>
              <a:cxnLst/>
              <a:rect l="l" t="t" r="r" b="b"/>
              <a:pathLst>
                <a:path w="6771005" h="1909445">
                  <a:moveTo>
                    <a:pt x="466445" y="895146"/>
                  </a:moveTo>
                  <a:lnTo>
                    <a:pt x="449884" y="860056"/>
                  </a:lnTo>
                  <a:lnTo>
                    <a:pt x="421513" y="824230"/>
                  </a:lnTo>
                  <a:lnTo>
                    <a:pt x="273050" y="675665"/>
                  </a:lnTo>
                  <a:lnTo>
                    <a:pt x="205219" y="653884"/>
                  </a:lnTo>
                  <a:lnTo>
                    <a:pt x="172986" y="667194"/>
                  </a:lnTo>
                  <a:lnTo>
                    <a:pt x="149479" y="693534"/>
                  </a:lnTo>
                  <a:lnTo>
                    <a:pt x="140373" y="730580"/>
                  </a:lnTo>
                  <a:lnTo>
                    <a:pt x="140373" y="1198600"/>
                  </a:lnTo>
                  <a:lnTo>
                    <a:pt x="149479" y="1235659"/>
                  </a:lnTo>
                  <a:lnTo>
                    <a:pt x="168821" y="1257325"/>
                  </a:lnTo>
                  <a:lnTo>
                    <a:pt x="266763" y="1257325"/>
                  </a:lnTo>
                  <a:lnTo>
                    <a:pt x="273050" y="1253528"/>
                  </a:lnTo>
                  <a:lnTo>
                    <a:pt x="421513" y="1105052"/>
                  </a:lnTo>
                  <a:lnTo>
                    <a:pt x="449884" y="1069086"/>
                  </a:lnTo>
                  <a:lnTo>
                    <a:pt x="466445" y="1033907"/>
                  </a:lnTo>
                  <a:lnTo>
                    <a:pt x="466445" y="895146"/>
                  </a:lnTo>
                  <a:close/>
                </a:path>
                <a:path w="6771005" h="1909445">
                  <a:moveTo>
                    <a:pt x="6770979" y="921994"/>
                  </a:moveTo>
                  <a:lnTo>
                    <a:pt x="5990488" y="177304"/>
                  </a:lnTo>
                  <a:lnTo>
                    <a:pt x="446811" y="177304"/>
                  </a:lnTo>
                  <a:lnTo>
                    <a:pt x="317309" y="47840"/>
                  </a:lnTo>
                  <a:lnTo>
                    <a:pt x="282435" y="21259"/>
                  </a:lnTo>
                  <a:lnTo>
                    <a:pt x="243166" y="5321"/>
                  </a:lnTo>
                  <a:lnTo>
                    <a:pt x="201714" y="0"/>
                  </a:lnTo>
                  <a:lnTo>
                    <a:pt x="160274" y="5321"/>
                  </a:lnTo>
                  <a:lnTo>
                    <a:pt x="121031" y="21259"/>
                  </a:lnTo>
                  <a:lnTo>
                    <a:pt x="86207" y="47840"/>
                  </a:lnTo>
                  <a:lnTo>
                    <a:pt x="0" y="134048"/>
                  </a:lnTo>
                  <a:lnTo>
                    <a:pt x="715111" y="849261"/>
                  </a:lnTo>
                  <a:lnTo>
                    <a:pt x="741692" y="884110"/>
                  </a:lnTo>
                  <a:lnTo>
                    <a:pt x="757643" y="923353"/>
                  </a:lnTo>
                  <a:lnTo>
                    <a:pt x="762952" y="964819"/>
                  </a:lnTo>
                  <a:lnTo>
                    <a:pt x="757643" y="1006284"/>
                  </a:lnTo>
                  <a:lnTo>
                    <a:pt x="741692" y="1045527"/>
                  </a:lnTo>
                  <a:lnTo>
                    <a:pt x="715111" y="1080376"/>
                  </a:lnTo>
                  <a:lnTo>
                    <a:pt x="0" y="1796097"/>
                  </a:lnTo>
                  <a:lnTo>
                    <a:pt x="86106" y="1882305"/>
                  </a:lnTo>
                  <a:lnTo>
                    <a:pt x="120980" y="1908708"/>
                  </a:lnTo>
                  <a:lnTo>
                    <a:pt x="121272" y="1908835"/>
                  </a:lnTo>
                  <a:lnTo>
                    <a:pt x="282079" y="1908835"/>
                  </a:lnTo>
                  <a:lnTo>
                    <a:pt x="282371" y="1908708"/>
                  </a:lnTo>
                  <a:lnTo>
                    <a:pt x="317207" y="1882305"/>
                  </a:lnTo>
                  <a:lnTo>
                    <a:pt x="1118933" y="1080376"/>
                  </a:lnTo>
                  <a:lnTo>
                    <a:pt x="1145616" y="1045527"/>
                  </a:lnTo>
                  <a:lnTo>
                    <a:pt x="1161567" y="1006284"/>
                  </a:lnTo>
                  <a:lnTo>
                    <a:pt x="1161567" y="923353"/>
                  </a:lnTo>
                  <a:lnTo>
                    <a:pt x="1145616" y="884110"/>
                  </a:lnTo>
                  <a:lnTo>
                    <a:pt x="1119035" y="849261"/>
                  </a:lnTo>
                  <a:lnTo>
                    <a:pt x="450862" y="181356"/>
                  </a:lnTo>
                  <a:lnTo>
                    <a:pt x="1165009" y="849312"/>
                  </a:lnTo>
                  <a:lnTo>
                    <a:pt x="1187323" y="874852"/>
                  </a:lnTo>
                  <a:lnTo>
                    <a:pt x="1203363" y="903274"/>
                  </a:lnTo>
                  <a:lnTo>
                    <a:pt x="1213053" y="933602"/>
                  </a:lnTo>
                  <a:lnTo>
                    <a:pt x="1216304" y="964869"/>
                  </a:lnTo>
                  <a:lnTo>
                    <a:pt x="1213129" y="996073"/>
                  </a:lnTo>
                  <a:lnTo>
                    <a:pt x="1203566" y="1026312"/>
                  </a:lnTo>
                  <a:lnTo>
                    <a:pt x="1187551" y="1054709"/>
                  </a:lnTo>
                  <a:lnTo>
                    <a:pt x="1165009" y="1080414"/>
                  </a:lnTo>
                  <a:lnTo>
                    <a:pt x="489699" y="1712556"/>
                  </a:lnTo>
                  <a:lnTo>
                    <a:pt x="6031865" y="1712556"/>
                  </a:lnTo>
                  <a:lnTo>
                    <a:pt x="6770979" y="1007719"/>
                  </a:lnTo>
                  <a:lnTo>
                    <a:pt x="6770979" y="921994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70270" y="3230447"/>
              <a:ext cx="6411595" cy="1909445"/>
            </a:xfrm>
            <a:custGeom>
              <a:avLst/>
              <a:gdLst/>
              <a:ahLst/>
              <a:cxnLst/>
              <a:rect l="l" t="t" r="r" b="b"/>
              <a:pathLst>
                <a:path w="6411595" h="1909445">
                  <a:moveTo>
                    <a:pt x="6257747" y="688822"/>
                  </a:moveTo>
                  <a:lnTo>
                    <a:pt x="6238481" y="667232"/>
                  </a:lnTo>
                  <a:lnTo>
                    <a:pt x="6206261" y="653935"/>
                  </a:lnTo>
                  <a:lnTo>
                    <a:pt x="6171006" y="655980"/>
                  </a:lnTo>
                  <a:lnTo>
                    <a:pt x="5989967" y="824280"/>
                  </a:lnTo>
                  <a:lnTo>
                    <a:pt x="5961405" y="860234"/>
                  </a:lnTo>
                  <a:lnTo>
                    <a:pt x="5942368" y="900353"/>
                  </a:lnTo>
                  <a:lnTo>
                    <a:pt x="5932843" y="942962"/>
                  </a:lnTo>
                  <a:lnTo>
                    <a:pt x="5932843" y="986421"/>
                  </a:lnTo>
                  <a:lnTo>
                    <a:pt x="5942368" y="1029030"/>
                  </a:lnTo>
                  <a:lnTo>
                    <a:pt x="5961405" y="1069149"/>
                  </a:lnTo>
                  <a:lnTo>
                    <a:pt x="5989967" y="1105103"/>
                  </a:lnTo>
                  <a:lnTo>
                    <a:pt x="6138430" y="1253667"/>
                  </a:lnTo>
                  <a:lnTo>
                    <a:pt x="6144539" y="1257376"/>
                  </a:lnTo>
                  <a:lnTo>
                    <a:pt x="6242748" y="1257376"/>
                  </a:lnTo>
                  <a:lnTo>
                    <a:pt x="6257747" y="1240561"/>
                  </a:lnTo>
                  <a:lnTo>
                    <a:pt x="6257747" y="688822"/>
                  </a:lnTo>
                  <a:close/>
                </a:path>
                <a:path w="6411595" h="1909445">
                  <a:moveTo>
                    <a:pt x="6411265" y="133692"/>
                  </a:moveTo>
                  <a:lnTo>
                    <a:pt x="6325057" y="47485"/>
                  </a:lnTo>
                  <a:lnTo>
                    <a:pt x="6290183" y="21069"/>
                  </a:lnTo>
                  <a:lnTo>
                    <a:pt x="6250914" y="5232"/>
                  </a:lnTo>
                  <a:lnTo>
                    <a:pt x="6209855" y="0"/>
                  </a:lnTo>
                  <a:lnTo>
                    <a:pt x="6209055" y="0"/>
                  </a:lnTo>
                  <a:lnTo>
                    <a:pt x="6167996" y="5232"/>
                  </a:lnTo>
                  <a:lnTo>
                    <a:pt x="6128728" y="21069"/>
                  </a:lnTo>
                  <a:lnTo>
                    <a:pt x="6093853" y="47485"/>
                  </a:lnTo>
                  <a:lnTo>
                    <a:pt x="5916841" y="224485"/>
                  </a:lnTo>
                  <a:lnTo>
                    <a:pt x="5916841" y="177342"/>
                  </a:lnTo>
                  <a:lnTo>
                    <a:pt x="5286133" y="177342"/>
                  </a:lnTo>
                  <a:lnTo>
                    <a:pt x="5286133" y="1072629"/>
                  </a:lnTo>
                  <a:lnTo>
                    <a:pt x="5271681" y="1054925"/>
                  </a:lnTo>
                  <a:lnTo>
                    <a:pt x="5269331" y="1050493"/>
                  </a:lnTo>
                  <a:lnTo>
                    <a:pt x="5286133" y="1072629"/>
                  </a:lnTo>
                  <a:lnTo>
                    <a:pt x="5286133" y="177342"/>
                  </a:lnTo>
                  <a:lnTo>
                    <a:pt x="5283238" y="177342"/>
                  </a:lnTo>
                  <a:lnTo>
                    <a:pt x="5283238" y="860742"/>
                  </a:lnTo>
                  <a:lnTo>
                    <a:pt x="5269522" y="878827"/>
                  </a:lnTo>
                  <a:lnTo>
                    <a:pt x="5271516" y="875068"/>
                  </a:lnTo>
                  <a:lnTo>
                    <a:pt x="5283238" y="860742"/>
                  </a:lnTo>
                  <a:lnTo>
                    <a:pt x="5283238" y="177342"/>
                  </a:lnTo>
                  <a:lnTo>
                    <a:pt x="5261508" y="177342"/>
                  </a:lnTo>
                  <a:lnTo>
                    <a:pt x="5261508" y="1035697"/>
                  </a:lnTo>
                  <a:lnTo>
                    <a:pt x="5256669" y="1026515"/>
                  </a:lnTo>
                  <a:lnTo>
                    <a:pt x="5253444" y="1015733"/>
                  </a:lnTo>
                  <a:lnTo>
                    <a:pt x="5261508" y="1035697"/>
                  </a:lnTo>
                  <a:lnTo>
                    <a:pt x="5261508" y="177342"/>
                  </a:lnTo>
                  <a:lnTo>
                    <a:pt x="5261343" y="177342"/>
                  </a:lnTo>
                  <a:lnTo>
                    <a:pt x="5261343" y="894321"/>
                  </a:lnTo>
                  <a:lnTo>
                    <a:pt x="5253380" y="914006"/>
                  </a:lnTo>
                  <a:lnTo>
                    <a:pt x="5256517" y="903465"/>
                  </a:lnTo>
                  <a:lnTo>
                    <a:pt x="5261343" y="894321"/>
                  </a:lnTo>
                  <a:lnTo>
                    <a:pt x="5261343" y="177342"/>
                  </a:lnTo>
                  <a:lnTo>
                    <a:pt x="5248808" y="177342"/>
                  </a:lnTo>
                  <a:lnTo>
                    <a:pt x="5248808" y="1000239"/>
                  </a:lnTo>
                  <a:lnTo>
                    <a:pt x="5247602" y="996175"/>
                  </a:lnTo>
                  <a:lnTo>
                    <a:pt x="5245366" y="973277"/>
                  </a:lnTo>
                  <a:lnTo>
                    <a:pt x="5248808" y="1000239"/>
                  </a:lnTo>
                  <a:lnTo>
                    <a:pt x="5248808" y="177342"/>
                  </a:lnTo>
                  <a:lnTo>
                    <a:pt x="5248795" y="929449"/>
                  </a:lnTo>
                  <a:lnTo>
                    <a:pt x="5245379" y="956195"/>
                  </a:lnTo>
                  <a:lnTo>
                    <a:pt x="5247538" y="933704"/>
                  </a:lnTo>
                  <a:lnTo>
                    <a:pt x="5248795" y="929449"/>
                  </a:lnTo>
                  <a:lnTo>
                    <a:pt x="5248795" y="177342"/>
                  </a:lnTo>
                  <a:lnTo>
                    <a:pt x="775944" y="177342"/>
                  </a:lnTo>
                  <a:lnTo>
                    <a:pt x="0" y="964399"/>
                  </a:lnTo>
                  <a:lnTo>
                    <a:pt x="736777" y="1712607"/>
                  </a:lnTo>
                  <a:lnTo>
                    <a:pt x="5916841" y="1712607"/>
                  </a:lnTo>
                  <a:lnTo>
                    <a:pt x="5916841" y="1704975"/>
                  </a:lnTo>
                  <a:lnTo>
                    <a:pt x="6093853" y="1881936"/>
                  </a:lnTo>
                  <a:lnTo>
                    <a:pt x="6128728" y="1908517"/>
                  </a:lnTo>
                  <a:lnTo>
                    <a:pt x="6129604" y="1908873"/>
                  </a:lnTo>
                  <a:lnTo>
                    <a:pt x="6289306" y="1908873"/>
                  </a:lnTo>
                  <a:lnTo>
                    <a:pt x="6290183" y="1908517"/>
                  </a:lnTo>
                  <a:lnTo>
                    <a:pt x="6325057" y="1881936"/>
                  </a:lnTo>
                  <a:lnTo>
                    <a:pt x="6411265" y="1795741"/>
                  </a:lnTo>
                  <a:lnTo>
                    <a:pt x="5695848" y="1080516"/>
                  </a:lnTo>
                  <a:lnTo>
                    <a:pt x="5669216" y="1045679"/>
                  </a:lnTo>
                  <a:lnTo>
                    <a:pt x="5653252" y="1006424"/>
                  </a:lnTo>
                  <a:lnTo>
                    <a:pt x="5647931" y="964971"/>
                  </a:lnTo>
                  <a:lnTo>
                    <a:pt x="5653252" y="923505"/>
                  </a:lnTo>
                  <a:lnTo>
                    <a:pt x="5669216" y="884262"/>
                  </a:lnTo>
                  <a:lnTo>
                    <a:pt x="5695848" y="849414"/>
                  </a:lnTo>
                  <a:lnTo>
                    <a:pt x="6411265" y="133692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518354" y="5460060"/>
            <a:ext cx="8154670" cy="3797300"/>
            <a:chOff x="5518354" y="5460060"/>
            <a:chExt cx="8154670" cy="3797300"/>
          </a:xfrm>
        </p:grpSpPr>
        <p:sp>
          <p:nvSpPr>
            <p:cNvPr id="9" name="object 9"/>
            <p:cNvSpPr/>
            <p:nvPr/>
          </p:nvSpPr>
          <p:spPr>
            <a:xfrm>
              <a:off x="7309180" y="5460072"/>
              <a:ext cx="6363970" cy="1909445"/>
            </a:xfrm>
            <a:custGeom>
              <a:avLst/>
              <a:gdLst/>
              <a:ahLst/>
              <a:cxnLst/>
              <a:rect l="l" t="t" r="r" b="b"/>
              <a:pathLst>
                <a:path w="6363969" h="1909445">
                  <a:moveTo>
                    <a:pt x="466445" y="895146"/>
                  </a:moveTo>
                  <a:lnTo>
                    <a:pt x="449884" y="860056"/>
                  </a:lnTo>
                  <a:lnTo>
                    <a:pt x="421513" y="824230"/>
                  </a:lnTo>
                  <a:lnTo>
                    <a:pt x="273050" y="675665"/>
                  </a:lnTo>
                  <a:lnTo>
                    <a:pt x="205219" y="653872"/>
                  </a:lnTo>
                  <a:lnTo>
                    <a:pt x="172986" y="667181"/>
                  </a:lnTo>
                  <a:lnTo>
                    <a:pt x="149479" y="693534"/>
                  </a:lnTo>
                  <a:lnTo>
                    <a:pt x="140373" y="730580"/>
                  </a:lnTo>
                  <a:lnTo>
                    <a:pt x="140373" y="1198600"/>
                  </a:lnTo>
                  <a:lnTo>
                    <a:pt x="149479" y="1235646"/>
                  </a:lnTo>
                  <a:lnTo>
                    <a:pt x="168821" y="1257325"/>
                  </a:lnTo>
                  <a:lnTo>
                    <a:pt x="266763" y="1257325"/>
                  </a:lnTo>
                  <a:lnTo>
                    <a:pt x="273050" y="1253515"/>
                  </a:lnTo>
                  <a:lnTo>
                    <a:pt x="421513" y="1105052"/>
                  </a:lnTo>
                  <a:lnTo>
                    <a:pt x="449884" y="1069073"/>
                  </a:lnTo>
                  <a:lnTo>
                    <a:pt x="466445" y="1033907"/>
                  </a:lnTo>
                  <a:lnTo>
                    <a:pt x="466445" y="895146"/>
                  </a:lnTo>
                  <a:close/>
                </a:path>
                <a:path w="6363969" h="1909445">
                  <a:moveTo>
                    <a:pt x="6363386" y="918654"/>
                  </a:moveTo>
                  <a:lnTo>
                    <a:pt x="5633631" y="177292"/>
                  </a:lnTo>
                  <a:lnTo>
                    <a:pt x="1166761" y="177292"/>
                  </a:lnTo>
                  <a:lnTo>
                    <a:pt x="1166761" y="964857"/>
                  </a:lnTo>
                  <a:lnTo>
                    <a:pt x="1163789" y="996073"/>
                  </a:lnTo>
                  <a:lnTo>
                    <a:pt x="1161554" y="1003630"/>
                  </a:lnTo>
                  <a:lnTo>
                    <a:pt x="1161554" y="926376"/>
                  </a:lnTo>
                  <a:lnTo>
                    <a:pt x="1163713" y="933589"/>
                  </a:lnTo>
                  <a:lnTo>
                    <a:pt x="1166761" y="964857"/>
                  </a:lnTo>
                  <a:lnTo>
                    <a:pt x="1166761" y="177292"/>
                  </a:lnTo>
                  <a:lnTo>
                    <a:pt x="1158646" y="177292"/>
                  </a:lnTo>
                  <a:lnTo>
                    <a:pt x="1158646" y="1013434"/>
                  </a:lnTo>
                  <a:lnTo>
                    <a:pt x="1154836" y="1026299"/>
                  </a:lnTo>
                  <a:lnTo>
                    <a:pt x="1148689" y="1037945"/>
                  </a:lnTo>
                  <a:lnTo>
                    <a:pt x="1158646" y="1013434"/>
                  </a:lnTo>
                  <a:lnTo>
                    <a:pt x="1158646" y="177292"/>
                  </a:lnTo>
                  <a:lnTo>
                    <a:pt x="1158125" y="177292"/>
                  </a:lnTo>
                  <a:lnTo>
                    <a:pt x="1158125" y="914933"/>
                  </a:lnTo>
                  <a:lnTo>
                    <a:pt x="1149235" y="893038"/>
                  </a:lnTo>
                  <a:lnTo>
                    <a:pt x="1154645" y="903262"/>
                  </a:lnTo>
                  <a:lnTo>
                    <a:pt x="1158125" y="914933"/>
                  </a:lnTo>
                  <a:lnTo>
                    <a:pt x="1158125" y="177292"/>
                  </a:lnTo>
                  <a:lnTo>
                    <a:pt x="1142619" y="177292"/>
                  </a:lnTo>
                  <a:lnTo>
                    <a:pt x="1142619" y="1049451"/>
                  </a:lnTo>
                  <a:lnTo>
                    <a:pt x="1139850" y="1054709"/>
                  </a:lnTo>
                  <a:lnTo>
                    <a:pt x="1122032" y="1076426"/>
                  </a:lnTo>
                  <a:lnTo>
                    <a:pt x="1142619" y="1049451"/>
                  </a:lnTo>
                  <a:lnTo>
                    <a:pt x="1142619" y="177292"/>
                  </a:lnTo>
                  <a:lnTo>
                    <a:pt x="1142060" y="177292"/>
                  </a:lnTo>
                  <a:lnTo>
                    <a:pt x="1142060" y="879449"/>
                  </a:lnTo>
                  <a:lnTo>
                    <a:pt x="1123353" y="854938"/>
                  </a:lnTo>
                  <a:lnTo>
                    <a:pt x="1139634" y="874839"/>
                  </a:lnTo>
                  <a:lnTo>
                    <a:pt x="1142060" y="879449"/>
                  </a:lnTo>
                  <a:lnTo>
                    <a:pt x="1142060" y="177292"/>
                  </a:lnTo>
                  <a:lnTo>
                    <a:pt x="446798" y="177292"/>
                  </a:lnTo>
                  <a:lnTo>
                    <a:pt x="317309" y="47840"/>
                  </a:lnTo>
                  <a:lnTo>
                    <a:pt x="282435" y="21259"/>
                  </a:lnTo>
                  <a:lnTo>
                    <a:pt x="243166" y="5308"/>
                  </a:lnTo>
                  <a:lnTo>
                    <a:pt x="201714" y="0"/>
                  </a:lnTo>
                  <a:lnTo>
                    <a:pt x="160261" y="5308"/>
                  </a:lnTo>
                  <a:lnTo>
                    <a:pt x="121031" y="21259"/>
                  </a:lnTo>
                  <a:lnTo>
                    <a:pt x="86194" y="47840"/>
                  </a:lnTo>
                  <a:lnTo>
                    <a:pt x="0" y="134035"/>
                  </a:lnTo>
                  <a:lnTo>
                    <a:pt x="715111" y="849261"/>
                  </a:lnTo>
                  <a:lnTo>
                    <a:pt x="741692" y="884097"/>
                  </a:lnTo>
                  <a:lnTo>
                    <a:pt x="757631" y="923353"/>
                  </a:lnTo>
                  <a:lnTo>
                    <a:pt x="762952" y="964806"/>
                  </a:lnTo>
                  <a:lnTo>
                    <a:pt x="757631" y="1006271"/>
                  </a:lnTo>
                  <a:lnTo>
                    <a:pt x="741692" y="1045527"/>
                  </a:lnTo>
                  <a:lnTo>
                    <a:pt x="715111" y="1080363"/>
                  </a:lnTo>
                  <a:lnTo>
                    <a:pt x="0" y="1796084"/>
                  </a:lnTo>
                  <a:lnTo>
                    <a:pt x="86093" y="1882292"/>
                  </a:lnTo>
                  <a:lnTo>
                    <a:pt x="120967" y="1908708"/>
                  </a:lnTo>
                  <a:lnTo>
                    <a:pt x="121259" y="1908822"/>
                  </a:lnTo>
                  <a:lnTo>
                    <a:pt x="282079" y="1908822"/>
                  </a:lnTo>
                  <a:lnTo>
                    <a:pt x="282371" y="1908708"/>
                  </a:lnTo>
                  <a:lnTo>
                    <a:pt x="317195" y="1882292"/>
                  </a:lnTo>
                  <a:lnTo>
                    <a:pt x="486918" y="1712544"/>
                  </a:lnTo>
                  <a:lnTo>
                    <a:pt x="5672506" y="1712544"/>
                  </a:lnTo>
                  <a:lnTo>
                    <a:pt x="6363386" y="1011034"/>
                  </a:lnTo>
                  <a:lnTo>
                    <a:pt x="6363386" y="918654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18353" y="7347902"/>
              <a:ext cx="6411595" cy="1909445"/>
            </a:xfrm>
            <a:custGeom>
              <a:avLst/>
              <a:gdLst/>
              <a:ahLst/>
              <a:cxnLst/>
              <a:rect l="l" t="t" r="r" b="b"/>
              <a:pathLst>
                <a:path w="6411595" h="1909445">
                  <a:moveTo>
                    <a:pt x="6257747" y="688822"/>
                  </a:moveTo>
                  <a:lnTo>
                    <a:pt x="6238481" y="667232"/>
                  </a:lnTo>
                  <a:lnTo>
                    <a:pt x="6206261" y="653923"/>
                  </a:lnTo>
                  <a:lnTo>
                    <a:pt x="6171006" y="655980"/>
                  </a:lnTo>
                  <a:lnTo>
                    <a:pt x="5989967" y="824268"/>
                  </a:lnTo>
                  <a:lnTo>
                    <a:pt x="5961405" y="860234"/>
                  </a:lnTo>
                  <a:lnTo>
                    <a:pt x="5942368" y="900353"/>
                  </a:lnTo>
                  <a:lnTo>
                    <a:pt x="5932843" y="942962"/>
                  </a:lnTo>
                  <a:lnTo>
                    <a:pt x="5932843" y="986409"/>
                  </a:lnTo>
                  <a:lnTo>
                    <a:pt x="5942368" y="1029030"/>
                  </a:lnTo>
                  <a:lnTo>
                    <a:pt x="5961405" y="1069149"/>
                  </a:lnTo>
                  <a:lnTo>
                    <a:pt x="5989967" y="1105103"/>
                  </a:lnTo>
                  <a:lnTo>
                    <a:pt x="6138430" y="1253667"/>
                  </a:lnTo>
                  <a:lnTo>
                    <a:pt x="6144539" y="1257376"/>
                  </a:lnTo>
                  <a:lnTo>
                    <a:pt x="6242748" y="1257376"/>
                  </a:lnTo>
                  <a:lnTo>
                    <a:pt x="6257747" y="1240561"/>
                  </a:lnTo>
                  <a:lnTo>
                    <a:pt x="6257747" y="688822"/>
                  </a:lnTo>
                  <a:close/>
                </a:path>
                <a:path w="6411595" h="1909445">
                  <a:moveTo>
                    <a:pt x="6411265" y="133680"/>
                  </a:moveTo>
                  <a:lnTo>
                    <a:pt x="6325057" y="47485"/>
                  </a:lnTo>
                  <a:lnTo>
                    <a:pt x="6290183" y="21069"/>
                  </a:lnTo>
                  <a:lnTo>
                    <a:pt x="6250914" y="5219"/>
                  </a:lnTo>
                  <a:lnTo>
                    <a:pt x="6209855" y="0"/>
                  </a:lnTo>
                  <a:lnTo>
                    <a:pt x="6209055" y="0"/>
                  </a:lnTo>
                  <a:lnTo>
                    <a:pt x="6167996" y="5219"/>
                  </a:lnTo>
                  <a:lnTo>
                    <a:pt x="6128728" y="21069"/>
                  </a:lnTo>
                  <a:lnTo>
                    <a:pt x="6093853" y="47485"/>
                  </a:lnTo>
                  <a:lnTo>
                    <a:pt x="5916841" y="224485"/>
                  </a:lnTo>
                  <a:lnTo>
                    <a:pt x="5916841" y="177342"/>
                  </a:lnTo>
                  <a:lnTo>
                    <a:pt x="5286133" y="177342"/>
                  </a:lnTo>
                  <a:lnTo>
                    <a:pt x="5286133" y="1072629"/>
                  </a:lnTo>
                  <a:lnTo>
                    <a:pt x="5271681" y="1054925"/>
                  </a:lnTo>
                  <a:lnTo>
                    <a:pt x="5269331" y="1050493"/>
                  </a:lnTo>
                  <a:lnTo>
                    <a:pt x="5286133" y="1072629"/>
                  </a:lnTo>
                  <a:lnTo>
                    <a:pt x="5286133" y="177342"/>
                  </a:lnTo>
                  <a:lnTo>
                    <a:pt x="5283251" y="177342"/>
                  </a:lnTo>
                  <a:lnTo>
                    <a:pt x="5283251" y="860717"/>
                  </a:lnTo>
                  <a:lnTo>
                    <a:pt x="5269509" y="878827"/>
                  </a:lnTo>
                  <a:lnTo>
                    <a:pt x="5271503" y="875068"/>
                  </a:lnTo>
                  <a:lnTo>
                    <a:pt x="5283251" y="860717"/>
                  </a:lnTo>
                  <a:lnTo>
                    <a:pt x="5283251" y="177342"/>
                  </a:lnTo>
                  <a:lnTo>
                    <a:pt x="5261483" y="177342"/>
                  </a:lnTo>
                  <a:lnTo>
                    <a:pt x="5261483" y="1035634"/>
                  </a:lnTo>
                  <a:lnTo>
                    <a:pt x="5256669" y="1026502"/>
                  </a:lnTo>
                  <a:lnTo>
                    <a:pt x="5253482" y="1015847"/>
                  </a:lnTo>
                  <a:lnTo>
                    <a:pt x="5261483" y="1035634"/>
                  </a:lnTo>
                  <a:lnTo>
                    <a:pt x="5261483" y="177342"/>
                  </a:lnTo>
                  <a:lnTo>
                    <a:pt x="5261305" y="177342"/>
                  </a:lnTo>
                  <a:lnTo>
                    <a:pt x="5261305" y="894397"/>
                  </a:lnTo>
                  <a:lnTo>
                    <a:pt x="5253418" y="913892"/>
                  </a:lnTo>
                  <a:lnTo>
                    <a:pt x="5256517" y="903465"/>
                  </a:lnTo>
                  <a:lnTo>
                    <a:pt x="5261305" y="894397"/>
                  </a:lnTo>
                  <a:lnTo>
                    <a:pt x="5261305" y="177342"/>
                  </a:lnTo>
                  <a:lnTo>
                    <a:pt x="5248795" y="177342"/>
                  </a:lnTo>
                  <a:lnTo>
                    <a:pt x="5248795" y="1000175"/>
                  </a:lnTo>
                  <a:lnTo>
                    <a:pt x="5247602" y="996175"/>
                  </a:lnTo>
                  <a:lnTo>
                    <a:pt x="5245366" y="973328"/>
                  </a:lnTo>
                  <a:lnTo>
                    <a:pt x="5248795" y="1000175"/>
                  </a:lnTo>
                  <a:lnTo>
                    <a:pt x="5248795" y="177342"/>
                  </a:lnTo>
                  <a:lnTo>
                    <a:pt x="5248783" y="929513"/>
                  </a:lnTo>
                  <a:lnTo>
                    <a:pt x="5245392" y="956068"/>
                  </a:lnTo>
                  <a:lnTo>
                    <a:pt x="5247538" y="933704"/>
                  </a:lnTo>
                  <a:lnTo>
                    <a:pt x="5248783" y="929513"/>
                  </a:lnTo>
                  <a:lnTo>
                    <a:pt x="5248783" y="177342"/>
                  </a:lnTo>
                  <a:lnTo>
                    <a:pt x="775944" y="177342"/>
                  </a:lnTo>
                  <a:lnTo>
                    <a:pt x="0" y="964399"/>
                  </a:lnTo>
                  <a:lnTo>
                    <a:pt x="736777" y="1712595"/>
                  </a:lnTo>
                  <a:lnTo>
                    <a:pt x="5916841" y="1712595"/>
                  </a:lnTo>
                  <a:lnTo>
                    <a:pt x="5916841" y="1704975"/>
                  </a:lnTo>
                  <a:lnTo>
                    <a:pt x="6093853" y="1881936"/>
                  </a:lnTo>
                  <a:lnTo>
                    <a:pt x="6128728" y="1908517"/>
                  </a:lnTo>
                  <a:lnTo>
                    <a:pt x="6129604" y="1908873"/>
                  </a:lnTo>
                  <a:lnTo>
                    <a:pt x="6289306" y="1908873"/>
                  </a:lnTo>
                  <a:lnTo>
                    <a:pt x="6290183" y="1908517"/>
                  </a:lnTo>
                  <a:lnTo>
                    <a:pt x="6325057" y="1881936"/>
                  </a:lnTo>
                  <a:lnTo>
                    <a:pt x="6411265" y="1795729"/>
                  </a:lnTo>
                  <a:lnTo>
                    <a:pt x="5695835" y="1080516"/>
                  </a:lnTo>
                  <a:lnTo>
                    <a:pt x="5669216" y="1045679"/>
                  </a:lnTo>
                  <a:lnTo>
                    <a:pt x="5653252" y="1006424"/>
                  </a:lnTo>
                  <a:lnTo>
                    <a:pt x="5647918" y="964958"/>
                  </a:lnTo>
                  <a:lnTo>
                    <a:pt x="5653252" y="923505"/>
                  </a:lnTo>
                  <a:lnTo>
                    <a:pt x="5669216" y="884250"/>
                  </a:lnTo>
                  <a:lnTo>
                    <a:pt x="5695835" y="849414"/>
                  </a:lnTo>
                  <a:lnTo>
                    <a:pt x="6411265" y="133680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9985804" y="3695375"/>
            <a:ext cx="933450" cy="894080"/>
          </a:xfrm>
          <a:custGeom>
            <a:avLst/>
            <a:gdLst/>
            <a:ahLst/>
            <a:cxnLst/>
            <a:rect l="l" t="t" r="r" b="b"/>
            <a:pathLst>
              <a:path w="933450" h="894079">
                <a:moveTo>
                  <a:pt x="263153" y="521969"/>
                </a:moveTo>
                <a:lnTo>
                  <a:pt x="210126" y="516889"/>
                </a:lnTo>
                <a:lnTo>
                  <a:pt x="160732" y="501649"/>
                </a:lnTo>
                <a:lnTo>
                  <a:pt x="116031" y="477519"/>
                </a:lnTo>
                <a:lnTo>
                  <a:pt x="77086" y="445769"/>
                </a:lnTo>
                <a:lnTo>
                  <a:pt x="44952" y="406399"/>
                </a:lnTo>
                <a:lnTo>
                  <a:pt x="20686" y="361949"/>
                </a:lnTo>
                <a:lnTo>
                  <a:pt x="5348" y="313689"/>
                </a:lnTo>
                <a:lnTo>
                  <a:pt x="0" y="260349"/>
                </a:lnTo>
                <a:lnTo>
                  <a:pt x="5348" y="208279"/>
                </a:lnTo>
                <a:lnTo>
                  <a:pt x="20686" y="158749"/>
                </a:lnTo>
                <a:lnTo>
                  <a:pt x="44952" y="114299"/>
                </a:lnTo>
                <a:lnTo>
                  <a:pt x="77086" y="76199"/>
                </a:lnTo>
                <a:lnTo>
                  <a:pt x="116022" y="44449"/>
                </a:lnTo>
                <a:lnTo>
                  <a:pt x="160723" y="20319"/>
                </a:lnTo>
                <a:lnTo>
                  <a:pt x="210123" y="5079"/>
                </a:lnTo>
                <a:lnTo>
                  <a:pt x="263153" y="0"/>
                </a:lnTo>
                <a:lnTo>
                  <a:pt x="316180" y="5079"/>
                </a:lnTo>
                <a:lnTo>
                  <a:pt x="365575" y="20319"/>
                </a:lnTo>
                <a:lnTo>
                  <a:pt x="382043" y="29209"/>
                </a:lnTo>
                <a:lnTo>
                  <a:pt x="263153" y="29209"/>
                </a:lnTo>
                <a:lnTo>
                  <a:pt x="216169" y="34289"/>
                </a:lnTo>
                <a:lnTo>
                  <a:pt x="172403" y="46989"/>
                </a:lnTo>
                <a:lnTo>
                  <a:pt x="132797" y="68579"/>
                </a:lnTo>
                <a:lnTo>
                  <a:pt x="98294" y="96519"/>
                </a:lnTo>
                <a:lnTo>
                  <a:pt x="69828" y="130809"/>
                </a:lnTo>
                <a:lnTo>
                  <a:pt x="48330" y="170179"/>
                </a:lnTo>
                <a:lnTo>
                  <a:pt x="34742" y="214629"/>
                </a:lnTo>
                <a:lnTo>
                  <a:pt x="30004" y="260349"/>
                </a:lnTo>
                <a:lnTo>
                  <a:pt x="34739" y="307339"/>
                </a:lnTo>
                <a:lnTo>
                  <a:pt x="48322" y="350519"/>
                </a:lnTo>
                <a:lnTo>
                  <a:pt x="69818" y="389889"/>
                </a:lnTo>
                <a:lnTo>
                  <a:pt x="98294" y="424179"/>
                </a:lnTo>
                <a:lnTo>
                  <a:pt x="132797" y="453389"/>
                </a:lnTo>
                <a:lnTo>
                  <a:pt x="172403" y="473709"/>
                </a:lnTo>
                <a:lnTo>
                  <a:pt x="216169" y="487679"/>
                </a:lnTo>
                <a:lnTo>
                  <a:pt x="263153" y="492759"/>
                </a:lnTo>
                <a:lnTo>
                  <a:pt x="382043" y="492759"/>
                </a:lnTo>
                <a:lnTo>
                  <a:pt x="365575" y="501649"/>
                </a:lnTo>
                <a:lnTo>
                  <a:pt x="316180" y="516889"/>
                </a:lnTo>
                <a:lnTo>
                  <a:pt x="263153" y="521969"/>
                </a:lnTo>
                <a:close/>
              </a:path>
              <a:path w="933450" h="894079">
                <a:moveTo>
                  <a:pt x="382043" y="492759"/>
                </a:moveTo>
                <a:lnTo>
                  <a:pt x="263153" y="492759"/>
                </a:lnTo>
                <a:lnTo>
                  <a:pt x="310137" y="487679"/>
                </a:lnTo>
                <a:lnTo>
                  <a:pt x="353903" y="473709"/>
                </a:lnTo>
                <a:lnTo>
                  <a:pt x="393509" y="453389"/>
                </a:lnTo>
                <a:lnTo>
                  <a:pt x="428012" y="424179"/>
                </a:lnTo>
                <a:lnTo>
                  <a:pt x="456478" y="389889"/>
                </a:lnTo>
                <a:lnTo>
                  <a:pt x="477976" y="350519"/>
                </a:lnTo>
                <a:lnTo>
                  <a:pt x="491564" y="307339"/>
                </a:lnTo>
                <a:lnTo>
                  <a:pt x="496303" y="260349"/>
                </a:lnTo>
                <a:lnTo>
                  <a:pt x="491564" y="214629"/>
                </a:lnTo>
                <a:lnTo>
                  <a:pt x="477976" y="170179"/>
                </a:lnTo>
                <a:lnTo>
                  <a:pt x="456478" y="130809"/>
                </a:lnTo>
                <a:lnTo>
                  <a:pt x="428012" y="96519"/>
                </a:lnTo>
                <a:lnTo>
                  <a:pt x="393509" y="68579"/>
                </a:lnTo>
                <a:lnTo>
                  <a:pt x="353903" y="46989"/>
                </a:lnTo>
                <a:lnTo>
                  <a:pt x="310137" y="34289"/>
                </a:lnTo>
                <a:lnTo>
                  <a:pt x="263153" y="29209"/>
                </a:lnTo>
                <a:lnTo>
                  <a:pt x="382043" y="29209"/>
                </a:lnTo>
                <a:lnTo>
                  <a:pt x="449220" y="76199"/>
                </a:lnTo>
                <a:lnTo>
                  <a:pt x="481354" y="114299"/>
                </a:lnTo>
                <a:lnTo>
                  <a:pt x="505621" y="158749"/>
                </a:lnTo>
                <a:lnTo>
                  <a:pt x="520958" y="208279"/>
                </a:lnTo>
                <a:lnTo>
                  <a:pt x="526307" y="260349"/>
                </a:lnTo>
                <a:lnTo>
                  <a:pt x="520958" y="313689"/>
                </a:lnTo>
                <a:lnTo>
                  <a:pt x="505621" y="361949"/>
                </a:lnTo>
                <a:lnTo>
                  <a:pt x="481354" y="406399"/>
                </a:lnTo>
                <a:lnTo>
                  <a:pt x="449220" y="445769"/>
                </a:lnTo>
                <a:lnTo>
                  <a:pt x="410275" y="477519"/>
                </a:lnTo>
                <a:lnTo>
                  <a:pt x="382043" y="492759"/>
                </a:lnTo>
                <a:close/>
              </a:path>
              <a:path w="933450" h="894079">
                <a:moveTo>
                  <a:pt x="278085" y="140969"/>
                </a:moveTo>
                <a:lnTo>
                  <a:pt x="248221" y="140969"/>
                </a:lnTo>
                <a:lnTo>
                  <a:pt x="248221" y="104139"/>
                </a:lnTo>
                <a:lnTo>
                  <a:pt x="254917" y="97789"/>
                </a:lnTo>
                <a:lnTo>
                  <a:pt x="271412" y="97789"/>
                </a:lnTo>
                <a:lnTo>
                  <a:pt x="278085" y="104139"/>
                </a:lnTo>
                <a:lnTo>
                  <a:pt x="278085" y="140969"/>
                </a:lnTo>
                <a:close/>
              </a:path>
              <a:path w="933450" h="894079">
                <a:moveTo>
                  <a:pt x="794389" y="297179"/>
                </a:moveTo>
                <a:lnTo>
                  <a:pt x="744408" y="297179"/>
                </a:lnTo>
                <a:lnTo>
                  <a:pt x="731094" y="275589"/>
                </a:lnTo>
                <a:lnTo>
                  <a:pt x="716139" y="256539"/>
                </a:lnTo>
                <a:lnTo>
                  <a:pt x="681693" y="219709"/>
                </a:lnTo>
                <a:lnTo>
                  <a:pt x="628250" y="181609"/>
                </a:lnTo>
                <a:lnTo>
                  <a:pt x="567300" y="156209"/>
                </a:lnTo>
                <a:lnTo>
                  <a:pt x="559367" y="153669"/>
                </a:lnTo>
                <a:lnTo>
                  <a:pt x="554911" y="144779"/>
                </a:lnTo>
                <a:lnTo>
                  <a:pt x="559694" y="129539"/>
                </a:lnTo>
                <a:lnTo>
                  <a:pt x="568046" y="125729"/>
                </a:lnTo>
                <a:lnTo>
                  <a:pt x="575956" y="128269"/>
                </a:lnTo>
                <a:lnTo>
                  <a:pt x="642914" y="156209"/>
                </a:lnTo>
                <a:lnTo>
                  <a:pt x="701595" y="198119"/>
                </a:lnTo>
                <a:lnTo>
                  <a:pt x="738006" y="236219"/>
                </a:lnTo>
                <a:lnTo>
                  <a:pt x="768206" y="279399"/>
                </a:lnTo>
                <a:lnTo>
                  <a:pt x="799148" y="279399"/>
                </a:lnTo>
                <a:lnTo>
                  <a:pt x="794389" y="297179"/>
                </a:lnTo>
                <a:close/>
              </a:path>
              <a:path w="933450" h="894079">
                <a:moveTo>
                  <a:pt x="334421" y="350519"/>
                </a:moveTo>
                <a:lnTo>
                  <a:pt x="278342" y="350519"/>
                </a:lnTo>
                <a:lnTo>
                  <a:pt x="285907" y="349249"/>
                </a:lnTo>
                <a:lnTo>
                  <a:pt x="292962" y="347979"/>
                </a:lnTo>
                <a:lnTo>
                  <a:pt x="316022" y="313689"/>
                </a:lnTo>
                <a:lnTo>
                  <a:pt x="315252" y="306069"/>
                </a:lnTo>
                <a:lnTo>
                  <a:pt x="285897" y="276859"/>
                </a:lnTo>
                <a:lnTo>
                  <a:pt x="278342" y="275589"/>
                </a:lnTo>
                <a:lnTo>
                  <a:pt x="247964" y="275589"/>
                </a:lnTo>
                <a:lnTo>
                  <a:pt x="234363" y="274319"/>
                </a:lnTo>
                <a:lnTo>
                  <a:pt x="200159" y="256539"/>
                </a:lnTo>
                <a:lnTo>
                  <a:pt x="181664" y="222249"/>
                </a:lnTo>
                <a:lnTo>
                  <a:pt x="180280" y="208279"/>
                </a:lnTo>
                <a:lnTo>
                  <a:pt x="181664" y="194309"/>
                </a:lnTo>
                <a:lnTo>
                  <a:pt x="210178" y="152399"/>
                </a:lnTo>
                <a:lnTo>
                  <a:pt x="247964" y="140969"/>
                </a:lnTo>
                <a:lnTo>
                  <a:pt x="278342" y="140969"/>
                </a:lnTo>
                <a:lnTo>
                  <a:pt x="316129" y="152399"/>
                </a:lnTo>
                <a:lnTo>
                  <a:pt x="334421" y="171449"/>
                </a:lnTo>
                <a:lnTo>
                  <a:pt x="240400" y="171449"/>
                </a:lnTo>
                <a:lnTo>
                  <a:pt x="233345" y="173989"/>
                </a:lnTo>
                <a:lnTo>
                  <a:pt x="210285" y="208279"/>
                </a:lnTo>
                <a:lnTo>
                  <a:pt x="211055" y="215899"/>
                </a:lnTo>
                <a:lnTo>
                  <a:pt x="240410" y="245109"/>
                </a:lnTo>
                <a:lnTo>
                  <a:pt x="247965" y="246379"/>
                </a:lnTo>
                <a:lnTo>
                  <a:pt x="278342" y="246379"/>
                </a:lnTo>
                <a:lnTo>
                  <a:pt x="291944" y="247649"/>
                </a:lnTo>
                <a:lnTo>
                  <a:pt x="326148" y="265429"/>
                </a:lnTo>
                <a:lnTo>
                  <a:pt x="344643" y="299719"/>
                </a:lnTo>
                <a:lnTo>
                  <a:pt x="346026" y="313689"/>
                </a:lnTo>
                <a:lnTo>
                  <a:pt x="344643" y="326389"/>
                </a:lnTo>
                <a:lnTo>
                  <a:pt x="340680" y="339089"/>
                </a:lnTo>
                <a:lnTo>
                  <a:pt x="334421" y="350519"/>
                </a:lnTo>
                <a:close/>
              </a:path>
              <a:path w="933450" h="894079">
                <a:moveTo>
                  <a:pt x="339307" y="223519"/>
                </a:moveTo>
                <a:lnTo>
                  <a:pt x="322741" y="223519"/>
                </a:lnTo>
                <a:lnTo>
                  <a:pt x="316022" y="217169"/>
                </a:lnTo>
                <a:lnTo>
                  <a:pt x="316022" y="208279"/>
                </a:lnTo>
                <a:lnTo>
                  <a:pt x="315252" y="200659"/>
                </a:lnTo>
                <a:lnTo>
                  <a:pt x="285897" y="171449"/>
                </a:lnTo>
                <a:lnTo>
                  <a:pt x="334421" y="171449"/>
                </a:lnTo>
                <a:lnTo>
                  <a:pt x="340680" y="182879"/>
                </a:lnTo>
                <a:lnTo>
                  <a:pt x="344642" y="194309"/>
                </a:lnTo>
                <a:lnTo>
                  <a:pt x="346026" y="208279"/>
                </a:lnTo>
                <a:lnTo>
                  <a:pt x="346026" y="217169"/>
                </a:lnTo>
                <a:lnTo>
                  <a:pt x="339307" y="223519"/>
                </a:lnTo>
                <a:close/>
              </a:path>
              <a:path w="933450" h="894079">
                <a:moveTo>
                  <a:pt x="799148" y="279399"/>
                </a:moveTo>
                <a:lnTo>
                  <a:pt x="768206" y="279399"/>
                </a:lnTo>
                <a:lnTo>
                  <a:pt x="779055" y="238759"/>
                </a:lnTo>
                <a:lnTo>
                  <a:pt x="781154" y="229869"/>
                </a:lnTo>
                <a:lnTo>
                  <a:pt x="789344" y="226059"/>
                </a:lnTo>
                <a:lnTo>
                  <a:pt x="805302" y="229869"/>
                </a:lnTo>
                <a:lnTo>
                  <a:pt x="810085" y="237489"/>
                </a:lnTo>
                <a:lnTo>
                  <a:pt x="807985" y="246379"/>
                </a:lnTo>
                <a:lnTo>
                  <a:pt x="799148" y="279399"/>
                </a:lnTo>
                <a:close/>
              </a:path>
              <a:path w="933450" h="894079">
                <a:moveTo>
                  <a:pt x="775228" y="335279"/>
                </a:moveTo>
                <a:lnTo>
                  <a:pt x="770375" y="335279"/>
                </a:lnTo>
                <a:lnTo>
                  <a:pt x="769162" y="334009"/>
                </a:lnTo>
                <a:lnTo>
                  <a:pt x="693102" y="314959"/>
                </a:lnTo>
                <a:lnTo>
                  <a:pt x="685123" y="312419"/>
                </a:lnTo>
                <a:lnTo>
                  <a:pt x="680340" y="304799"/>
                </a:lnTo>
                <a:lnTo>
                  <a:pt x="684539" y="288289"/>
                </a:lnTo>
                <a:lnTo>
                  <a:pt x="692729" y="283209"/>
                </a:lnTo>
                <a:lnTo>
                  <a:pt x="700708" y="285749"/>
                </a:lnTo>
                <a:lnTo>
                  <a:pt x="744408" y="297179"/>
                </a:lnTo>
                <a:lnTo>
                  <a:pt x="794389" y="297179"/>
                </a:lnTo>
                <a:lnTo>
                  <a:pt x="785891" y="328929"/>
                </a:lnTo>
                <a:lnTo>
                  <a:pt x="782671" y="331469"/>
                </a:lnTo>
                <a:lnTo>
                  <a:pt x="778611" y="334009"/>
                </a:lnTo>
                <a:lnTo>
                  <a:pt x="776231" y="334009"/>
                </a:lnTo>
                <a:lnTo>
                  <a:pt x="775228" y="335279"/>
                </a:lnTo>
                <a:close/>
              </a:path>
              <a:path w="933450" h="894079">
                <a:moveTo>
                  <a:pt x="278342" y="379729"/>
                </a:moveTo>
                <a:lnTo>
                  <a:pt x="247964" y="379729"/>
                </a:lnTo>
                <a:lnTo>
                  <a:pt x="234363" y="378459"/>
                </a:lnTo>
                <a:lnTo>
                  <a:pt x="200159" y="360679"/>
                </a:lnTo>
                <a:lnTo>
                  <a:pt x="181664" y="326389"/>
                </a:lnTo>
                <a:lnTo>
                  <a:pt x="180280" y="313689"/>
                </a:lnTo>
                <a:lnTo>
                  <a:pt x="180280" y="304799"/>
                </a:lnTo>
                <a:lnTo>
                  <a:pt x="187000" y="298449"/>
                </a:lnTo>
                <a:lnTo>
                  <a:pt x="203565" y="298449"/>
                </a:lnTo>
                <a:lnTo>
                  <a:pt x="210284" y="304799"/>
                </a:lnTo>
                <a:lnTo>
                  <a:pt x="210284" y="313689"/>
                </a:lnTo>
                <a:lnTo>
                  <a:pt x="211055" y="320039"/>
                </a:lnTo>
                <a:lnTo>
                  <a:pt x="240410" y="349249"/>
                </a:lnTo>
                <a:lnTo>
                  <a:pt x="247964" y="350519"/>
                </a:lnTo>
                <a:lnTo>
                  <a:pt x="334421" y="350519"/>
                </a:lnTo>
                <a:lnTo>
                  <a:pt x="326148" y="360679"/>
                </a:lnTo>
                <a:lnTo>
                  <a:pt x="316129" y="368299"/>
                </a:lnTo>
                <a:lnTo>
                  <a:pt x="304633" y="374649"/>
                </a:lnTo>
                <a:lnTo>
                  <a:pt x="291944" y="378459"/>
                </a:lnTo>
                <a:lnTo>
                  <a:pt x="278342" y="379729"/>
                </a:lnTo>
                <a:close/>
              </a:path>
              <a:path w="933450" h="894079">
                <a:moveTo>
                  <a:pt x="670098" y="894079"/>
                </a:moveTo>
                <a:lnTo>
                  <a:pt x="617070" y="888999"/>
                </a:lnTo>
                <a:lnTo>
                  <a:pt x="567676" y="873759"/>
                </a:lnTo>
                <a:lnTo>
                  <a:pt x="522976" y="849629"/>
                </a:lnTo>
                <a:lnTo>
                  <a:pt x="484030" y="817879"/>
                </a:lnTo>
                <a:lnTo>
                  <a:pt x="451896" y="779779"/>
                </a:lnTo>
                <a:lnTo>
                  <a:pt x="427630" y="735329"/>
                </a:lnTo>
                <a:lnTo>
                  <a:pt x="412292" y="685799"/>
                </a:lnTo>
                <a:lnTo>
                  <a:pt x="406944" y="633729"/>
                </a:lnTo>
                <a:lnTo>
                  <a:pt x="412292" y="580389"/>
                </a:lnTo>
                <a:lnTo>
                  <a:pt x="427630" y="532129"/>
                </a:lnTo>
                <a:lnTo>
                  <a:pt x="451896" y="487679"/>
                </a:lnTo>
                <a:lnTo>
                  <a:pt x="484030" y="448309"/>
                </a:lnTo>
                <a:lnTo>
                  <a:pt x="522976" y="416559"/>
                </a:lnTo>
                <a:lnTo>
                  <a:pt x="567676" y="392429"/>
                </a:lnTo>
                <a:lnTo>
                  <a:pt x="617070" y="377189"/>
                </a:lnTo>
                <a:lnTo>
                  <a:pt x="670098" y="372109"/>
                </a:lnTo>
                <a:lnTo>
                  <a:pt x="723125" y="377189"/>
                </a:lnTo>
                <a:lnTo>
                  <a:pt x="772519" y="392429"/>
                </a:lnTo>
                <a:lnTo>
                  <a:pt x="788988" y="401319"/>
                </a:lnTo>
                <a:lnTo>
                  <a:pt x="670121" y="401319"/>
                </a:lnTo>
                <a:lnTo>
                  <a:pt x="623137" y="406399"/>
                </a:lnTo>
                <a:lnTo>
                  <a:pt x="579371" y="420369"/>
                </a:lnTo>
                <a:lnTo>
                  <a:pt x="539765" y="440689"/>
                </a:lnTo>
                <a:lnTo>
                  <a:pt x="505262" y="469899"/>
                </a:lnTo>
                <a:lnTo>
                  <a:pt x="476796" y="504189"/>
                </a:lnTo>
                <a:lnTo>
                  <a:pt x="455298" y="543559"/>
                </a:lnTo>
                <a:lnTo>
                  <a:pt x="441710" y="586739"/>
                </a:lnTo>
                <a:lnTo>
                  <a:pt x="436971" y="633729"/>
                </a:lnTo>
                <a:lnTo>
                  <a:pt x="441710" y="679449"/>
                </a:lnTo>
                <a:lnTo>
                  <a:pt x="455298" y="723899"/>
                </a:lnTo>
                <a:lnTo>
                  <a:pt x="476796" y="763269"/>
                </a:lnTo>
                <a:lnTo>
                  <a:pt x="505262" y="797559"/>
                </a:lnTo>
                <a:lnTo>
                  <a:pt x="539765" y="825499"/>
                </a:lnTo>
                <a:lnTo>
                  <a:pt x="579371" y="847089"/>
                </a:lnTo>
                <a:lnTo>
                  <a:pt x="623137" y="859789"/>
                </a:lnTo>
                <a:lnTo>
                  <a:pt x="670121" y="864869"/>
                </a:lnTo>
                <a:lnTo>
                  <a:pt x="788988" y="864869"/>
                </a:lnTo>
                <a:lnTo>
                  <a:pt x="772519" y="873759"/>
                </a:lnTo>
                <a:lnTo>
                  <a:pt x="723125" y="888999"/>
                </a:lnTo>
                <a:lnTo>
                  <a:pt x="670098" y="894079"/>
                </a:lnTo>
                <a:close/>
              </a:path>
              <a:path w="933450" h="894079">
                <a:moveTo>
                  <a:pt x="271389" y="424179"/>
                </a:moveTo>
                <a:lnTo>
                  <a:pt x="254894" y="424179"/>
                </a:lnTo>
                <a:lnTo>
                  <a:pt x="248221" y="417829"/>
                </a:lnTo>
                <a:lnTo>
                  <a:pt x="248221" y="379729"/>
                </a:lnTo>
                <a:lnTo>
                  <a:pt x="278085" y="379729"/>
                </a:lnTo>
                <a:lnTo>
                  <a:pt x="278085" y="417829"/>
                </a:lnTo>
                <a:lnTo>
                  <a:pt x="271389" y="424179"/>
                </a:lnTo>
                <a:close/>
              </a:path>
              <a:path w="933450" h="894079">
                <a:moveTo>
                  <a:pt x="788988" y="864869"/>
                </a:moveTo>
                <a:lnTo>
                  <a:pt x="670121" y="864869"/>
                </a:lnTo>
                <a:lnTo>
                  <a:pt x="717105" y="859789"/>
                </a:lnTo>
                <a:lnTo>
                  <a:pt x="760871" y="847089"/>
                </a:lnTo>
                <a:lnTo>
                  <a:pt x="800477" y="825499"/>
                </a:lnTo>
                <a:lnTo>
                  <a:pt x="834980" y="797559"/>
                </a:lnTo>
                <a:lnTo>
                  <a:pt x="863443" y="763269"/>
                </a:lnTo>
                <a:lnTo>
                  <a:pt x="884935" y="723899"/>
                </a:lnTo>
                <a:lnTo>
                  <a:pt x="898522" y="679449"/>
                </a:lnTo>
                <a:lnTo>
                  <a:pt x="903270" y="633729"/>
                </a:lnTo>
                <a:lnTo>
                  <a:pt x="898532" y="586739"/>
                </a:lnTo>
                <a:lnTo>
                  <a:pt x="884944" y="543559"/>
                </a:lnTo>
                <a:lnTo>
                  <a:pt x="863446" y="504189"/>
                </a:lnTo>
                <a:lnTo>
                  <a:pt x="834980" y="469899"/>
                </a:lnTo>
                <a:lnTo>
                  <a:pt x="800477" y="440689"/>
                </a:lnTo>
                <a:lnTo>
                  <a:pt x="760871" y="420369"/>
                </a:lnTo>
                <a:lnTo>
                  <a:pt x="717105" y="406399"/>
                </a:lnTo>
                <a:lnTo>
                  <a:pt x="670121" y="401319"/>
                </a:lnTo>
                <a:lnTo>
                  <a:pt x="788988" y="401319"/>
                </a:lnTo>
                <a:lnTo>
                  <a:pt x="856165" y="448309"/>
                </a:lnTo>
                <a:lnTo>
                  <a:pt x="888299" y="487679"/>
                </a:lnTo>
                <a:lnTo>
                  <a:pt x="912565" y="532129"/>
                </a:lnTo>
                <a:lnTo>
                  <a:pt x="927903" y="580389"/>
                </a:lnTo>
                <a:lnTo>
                  <a:pt x="933251" y="633729"/>
                </a:lnTo>
                <a:lnTo>
                  <a:pt x="927903" y="685799"/>
                </a:lnTo>
                <a:lnTo>
                  <a:pt x="912565" y="735329"/>
                </a:lnTo>
                <a:lnTo>
                  <a:pt x="888299" y="779779"/>
                </a:lnTo>
                <a:lnTo>
                  <a:pt x="856165" y="817879"/>
                </a:lnTo>
                <a:lnTo>
                  <a:pt x="817219" y="849629"/>
                </a:lnTo>
                <a:lnTo>
                  <a:pt x="788988" y="864869"/>
                </a:lnTo>
                <a:close/>
              </a:path>
              <a:path w="933450" h="894079">
                <a:moveTo>
                  <a:pt x="633701" y="547369"/>
                </a:moveTo>
                <a:lnTo>
                  <a:pt x="603720" y="547369"/>
                </a:lnTo>
                <a:lnTo>
                  <a:pt x="603720" y="537209"/>
                </a:lnTo>
                <a:lnTo>
                  <a:pt x="615108" y="500379"/>
                </a:lnTo>
                <a:lnTo>
                  <a:pt x="656776" y="472439"/>
                </a:lnTo>
                <a:lnTo>
                  <a:pt x="670121" y="471169"/>
                </a:lnTo>
                <a:lnTo>
                  <a:pt x="683466" y="472439"/>
                </a:lnTo>
                <a:lnTo>
                  <a:pt x="695914" y="476249"/>
                </a:lnTo>
                <a:lnTo>
                  <a:pt x="707189" y="482599"/>
                </a:lnTo>
                <a:lnTo>
                  <a:pt x="717017" y="490219"/>
                </a:lnTo>
                <a:lnTo>
                  <a:pt x="717880" y="491489"/>
                </a:lnTo>
                <a:lnTo>
                  <a:pt x="724671" y="500379"/>
                </a:lnTo>
                <a:lnTo>
                  <a:pt x="670098" y="500379"/>
                </a:lnTo>
                <a:lnTo>
                  <a:pt x="662800" y="501649"/>
                </a:lnTo>
                <a:lnTo>
                  <a:pt x="634446" y="529589"/>
                </a:lnTo>
                <a:lnTo>
                  <a:pt x="633701" y="537209"/>
                </a:lnTo>
                <a:lnTo>
                  <a:pt x="633701" y="547369"/>
                </a:lnTo>
                <a:close/>
              </a:path>
              <a:path w="933450" h="894079">
                <a:moveTo>
                  <a:pt x="736498" y="547369"/>
                </a:moveTo>
                <a:lnTo>
                  <a:pt x="706494" y="547369"/>
                </a:lnTo>
                <a:lnTo>
                  <a:pt x="706494" y="537209"/>
                </a:lnTo>
                <a:lnTo>
                  <a:pt x="705800" y="529589"/>
                </a:lnTo>
                <a:lnTo>
                  <a:pt x="703805" y="523239"/>
                </a:lnTo>
                <a:lnTo>
                  <a:pt x="700648" y="516889"/>
                </a:lnTo>
                <a:lnTo>
                  <a:pt x="696462" y="511809"/>
                </a:lnTo>
                <a:lnTo>
                  <a:pt x="695785" y="511809"/>
                </a:lnTo>
                <a:lnTo>
                  <a:pt x="690390" y="506729"/>
                </a:lnTo>
                <a:lnTo>
                  <a:pt x="684210" y="504189"/>
                </a:lnTo>
                <a:lnTo>
                  <a:pt x="677396" y="501649"/>
                </a:lnTo>
                <a:lnTo>
                  <a:pt x="670098" y="500379"/>
                </a:lnTo>
                <a:lnTo>
                  <a:pt x="724671" y="500379"/>
                </a:lnTo>
                <a:lnTo>
                  <a:pt x="725642" y="501649"/>
                </a:lnTo>
                <a:lnTo>
                  <a:pt x="731503" y="511809"/>
                </a:lnTo>
                <a:lnTo>
                  <a:pt x="735207" y="524509"/>
                </a:lnTo>
                <a:lnTo>
                  <a:pt x="736498" y="537209"/>
                </a:lnTo>
                <a:lnTo>
                  <a:pt x="736498" y="547369"/>
                </a:lnTo>
                <a:close/>
              </a:path>
              <a:path w="933450" h="894079">
                <a:moveTo>
                  <a:pt x="783021" y="795019"/>
                </a:moveTo>
                <a:lnTo>
                  <a:pt x="557197" y="795019"/>
                </a:lnTo>
                <a:lnTo>
                  <a:pt x="550478" y="788669"/>
                </a:lnTo>
                <a:lnTo>
                  <a:pt x="550478" y="553719"/>
                </a:lnTo>
                <a:lnTo>
                  <a:pt x="557197" y="547369"/>
                </a:lnTo>
                <a:lnTo>
                  <a:pt x="783021" y="547369"/>
                </a:lnTo>
                <a:lnTo>
                  <a:pt x="789740" y="553719"/>
                </a:lnTo>
                <a:lnTo>
                  <a:pt x="789740" y="576579"/>
                </a:lnTo>
                <a:lnTo>
                  <a:pt x="580482" y="576579"/>
                </a:lnTo>
                <a:lnTo>
                  <a:pt x="580482" y="765809"/>
                </a:lnTo>
                <a:lnTo>
                  <a:pt x="789740" y="765809"/>
                </a:lnTo>
                <a:lnTo>
                  <a:pt x="789740" y="788669"/>
                </a:lnTo>
                <a:lnTo>
                  <a:pt x="783021" y="795019"/>
                </a:lnTo>
                <a:close/>
              </a:path>
              <a:path w="933450" h="894079">
                <a:moveTo>
                  <a:pt x="143907" y="668019"/>
                </a:moveTo>
                <a:lnTo>
                  <a:pt x="127948" y="664209"/>
                </a:lnTo>
                <a:lnTo>
                  <a:pt x="123165" y="656589"/>
                </a:lnTo>
                <a:lnTo>
                  <a:pt x="125265" y="647699"/>
                </a:lnTo>
                <a:lnTo>
                  <a:pt x="147360" y="565149"/>
                </a:lnTo>
                <a:lnTo>
                  <a:pt x="150580" y="562609"/>
                </a:lnTo>
                <a:lnTo>
                  <a:pt x="154639" y="560069"/>
                </a:lnTo>
                <a:lnTo>
                  <a:pt x="157019" y="560069"/>
                </a:lnTo>
                <a:lnTo>
                  <a:pt x="158022" y="558799"/>
                </a:lnTo>
                <a:lnTo>
                  <a:pt x="162875" y="558799"/>
                </a:lnTo>
                <a:lnTo>
                  <a:pt x="164088" y="560069"/>
                </a:lnTo>
                <a:lnTo>
                  <a:pt x="240148" y="579119"/>
                </a:lnTo>
                <a:lnTo>
                  <a:pt x="248128" y="581659"/>
                </a:lnTo>
                <a:lnTo>
                  <a:pt x="252911" y="589279"/>
                </a:lnTo>
                <a:lnTo>
                  <a:pt x="250972" y="596899"/>
                </a:lnTo>
                <a:lnTo>
                  <a:pt x="188843" y="596899"/>
                </a:lnTo>
                <a:lnTo>
                  <a:pt x="199807" y="614679"/>
                </a:lnTo>
                <a:lnTo>
                  <a:pt x="165045" y="614679"/>
                </a:lnTo>
                <a:lnTo>
                  <a:pt x="154196" y="655319"/>
                </a:lnTo>
                <a:lnTo>
                  <a:pt x="152096" y="664209"/>
                </a:lnTo>
                <a:lnTo>
                  <a:pt x="143907" y="668019"/>
                </a:lnTo>
                <a:close/>
              </a:path>
              <a:path w="933450" h="894079">
                <a:moveTo>
                  <a:pt x="627005" y="617219"/>
                </a:moveTo>
                <a:lnTo>
                  <a:pt x="610439" y="617219"/>
                </a:lnTo>
                <a:lnTo>
                  <a:pt x="603720" y="609599"/>
                </a:lnTo>
                <a:lnTo>
                  <a:pt x="603720" y="576579"/>
                </a:lnTo>
                <a:lnTo>
                  <a:pt x="633724" y="576579"/>
                </a:lnTo>
                <a:lnTo>
                  <a:pt x="633724" y="609599"/>
                </a:lnTo>
                <a:lnTo>
                  <a:pt x="627005" y="617219"/>
                </a:lnTo>
                <a:close/>
              </a:path>
              <a:path w="933450" h="894079">
                <a:moveTo>
                  <a:pt x="729802" y="617219"/>
                </a:moveTo>
                <a:lnTo>
                  <a:pt x="713237" y="617219"/>
                </a:lnTo>
                <a:lnTo>
                  <a:pt x="706518" y="609599"/>
                </a:lnTo>
                <a:lnTo>
                  <a:pt x="706518" y="576579"/>
                </a:lnTo>
                <a:lnTo>
                  <a:pt x="736522" y="576579"/>
                </a:lnTo>
                <a:lnTo>
                  <a:pt x="736522" y="609599"/>
                </a:lnTo>
                <a:lnTo>
                  <a:pt x="729802" y="617219"/>
                </a:lnTo>
                <a:close/>
              </a:path>
              <a:path w="933450" h="894079">
                <a:moveTo>
                  <a:pt x="789740" y="765809"/>
                </a:moveTo>
                <a:lnTo>
                  <a:pt x="759760" y="765809"/>
                </a:lnTo>
                <a:lnTo>
                  <a:pt x="759760" y="576579"/>
                </a:lnTo>
                <a:lnTo>
                  <a:pt x="789740" y="576579"/>
                </a:lnTo>
                <a:lnTo>
                  <a:pt x="789740" y="765809"/>
                </a:lnTo>
                <a:close/>
              </a:path>
              <a:path w="933450" h="894079">
                <a:moveTo>
                  <a:pt x="240522" y="610869"/>
                </a:moveTo>
                <a:lnTo>
                  <a:pt x="232542" y="608329"/>
                </a:lnTo>
                <a:lnTo>
                  <a:pt x="188843" y="596899"/>
                </a:lnTo>
                <a:lnTo>
                  <a:pt x="250972" y="596899"/>
                </a:lnTo>
                <a:lnTo>
                  <a:pt x="248711" y="605789"/>
                </a:lnTo>
                <a:lnTo>
                  <a:pt x="240522" y="610869"/>
                </a:lnTo>
                <a:close/>
              </a:path>
              <a:path w="933450" h="894079">
                <a:moveTo>
                  <a:pt x="365204" y="768349"/>
                </a:moveTo>
                <a:lnTo>
                  <a:pt x="322909" y="754379"/>
                </a:lnTo>
                <a:lnTo>
                  <a:pt x="259834" y="718819"/>
                </a:lnTo>
                <a:lnTo>
                  <a:pt x="212721" y="678179"/>
                </a:lnTo>
                <a:lnTo>
                  <a:pt x="179321" y="637539"/>
                </a:lnTo>
                <a:lnTo>
                  <a:pt x="165045" y="614679"/>
                </a:lnTo>
                <a:lnTo>
                  <a:pt x="199807" y="614679"/>
                </a:lnTo>
                <a:lnTo>
                  <a:pt x="202156" y="618489"/>
                </a:lnTo>
                <a:lnTo>
                  <a:pt x="217112" y="637539"/>
                </a:lnTo>
                <a:lnTo>
                  <a:pt x="251557" y="674369"/>
                </a:lnTo>
                <a:lnTo>
                  <a:pt x="305001" y="712469"/>
                </a:lnTo>
                <a:lnTo>
                  <a:pt x="365951" y="737869"/>
                </a:lnTo>
                <a:lnTo>
                  <a:pt x="373883" y="740409"/>
                </a:lnTo>
                <a:lnTo>
                  <a:pt x="378340" y="748029"/>
                </a:lnTo>
                <a:lnTo>
                  <a:pt x="375937" y="756919"/>
                </a:lnTo>
                <a:lnTo>
                  <a:pt x="373557" y="764539"/>
                </a:lnTo>
                <a:lnTo>
                  <a:pt x="365204" y="768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56489" y="5874522"/>
            <a:ext cx="48260" cy="110489"/>
          </a:xfrm>
          <a:custGeom>
            <a:avLst/>
            <a:gdLst/>
            <a:ahLst/>
            <a:cxnLst/>
            <a:rect l="l" t="t" r="r" b="b"/>
            <a:pathLst>
              <a:path w="48259" h="110489">
                <a:moveTo>
                  <a:pt x="23093" y="0"/>
                </a:moveTo>
                <a:lnTo>
                  <a:pt x="153" y="39288"/>
                </a:lnTo>
                <a:lnTo>
                  <a:pt x="0" y="55978"/>
                </a:lnTo>
                <a:lnTo>
                  <a:pt x="0" y="95941"/>
                </a:lnTo>
                <a:lnTo>
                  <a:pt x="13086" y="109052"/>
                </a:lnTo>
                <a:lnTo>
                  <a:pt x="15582" y="110096"/>
                </a:lnTo>
                <a:lnTo>
                  <a:pt x="32205" y="110096"/>
                </a:lnTo>
                <a:lnTo>
                  <a:pt x="34701" y="109052"/>
                </a:lnTo>
                <a:lnTo>
                  <a:pt x="47788" y="95941"/>
                </a:lnTo>
                <a:lnTo>
                  <a:pt x="47788" y="55565"/>
                </a:lnTo>
                <a:lnTo>
                  <a:pt x="45997" y="15037"/>
                </a:lnTo>
                <a:lnTo>
                  <a:pt x="23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0980" y="5985323"/>
            <a:ext cx="103866" cy="8242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607352" y="5985468"/>
            <a:ext cx="452755" cy="478790"/>
            <a:chOff x="8607352" y="5985468"/>
            <a:chExt cx="452755" cy="47879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55921" y="5985468"/>
              <a:ext cx="103659" cy="821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607349" y="6041834"/>
              <a:ext cx="346075" cy="422909"/>
            </a:xfrm>
            <a:custGeom>
              <a:avLst/>
              <a:gdLst/>
              <a:ahLst/>
              <a:cxnLst/>
              <a:rect l="l" t="t" r="r" b="b"/>
              <a:pathLst>
                <a:path w="346075" h="422910">
                  <a:moveTo>
                    <a:pt x="191668" y="286029"/>
                  </a:moveTo>
                  <a:lnTo>
                    <a:pt x="190690" y="275386"/>
                  </a:lnTo>
                  <a:lnTo>
                    <a:pt x="184099" y="266814"/>
                  </a:lnTo>
                  <a:lnTo>
                    <a:pt x="173024" y="263283"/>
                  </a:lnTo>
                  <a:lnTo>
                    <a:pt x="168668" y="263296"/>
                  </a:lnTo>
                  <a:lnTo>
                    <a:pt x="163893" y="265163"/>
                  </a:lnTo>
                  <a:lnTo>
                    <a:pt x="160147" y="268287"/>
                  </a:lnTo>
                  <a:lnTo>
                    <a:pt x="154393" y="278015"/>
                  </a:lnTo>
                  <a:lnTo>
                    <a:pt x="155371" y="288658"/>
                  </a:lnTo>
                  <a:lnTo>
                    <a:pt x="161963" y="297230"/>
                  </a:lnTo>
                  <a:lnTo>
                    <a:pt x="173024" y="300748"/>
                  </a:lnTo>
                  <a:lnTo>
                    <a:pt x="177393" y="300748"/>
                  </a:lnTo>
                  <a:lnTo>
                    <a:pt x="182168" y="298881"/>
                  </a:lnTo>
                  <a:lnTo>
                    <a:pt x="185902" y="295757"/>
                  </a:lnTo>
                  <a:lnTo>
                    <a:pt x="191668" y="286029"/>
                  </a:lnTo>
                  <a:close/>
                </a:path>
                <a:path w="346075" h="422910">
                  <a:moveTo>
                    <a:pt x="197256" y="110147"/>
                  </a:moveTo>
                  <a:lnTo>
                    <a:pt x="196710" y="104698"/>
                  </a:lnTo>
                  <a:lnTo>
                    <a:pt x="190068" y="98806"/>
                  </a:lnTo>
                  <a:lnTo>
                    <a:pt x="179425" y="95440"/>
                  </a:lnTo>
                  <a:lnTo>
                    <a:pt x="167449" y="95046"/>
                  </a:lnTo>
                  <a:lnTo>
                    <a:pt x="156832" y="98044"/>
                  </a:lnTo>
                  <a:lnTo>
                    <a:pt x="153708" y="99707"/>
                  </a:lnTo>
                  <a:lnTo>
                    <a:pt x="150177" y="103251"/>
                  </a:lnTo>
                  <a:lnTo>
                    <a:pt x="149352" y="105740"/>
                  </a:lnTo>
                  <a:lnTo>
                    <a:pt x="148958" y="111950"/>
                  </a:lnTo>
                  <a:lnTo>
                    <a:pt x="149301" y="125564"/>
                  </a:lnTo>
                  <a:lnTo>
                    <a:pt x="152057" y="169430"/>
                  </a:lnTo>
                  <a:lnTo>
                    <a:pt x="156413" y="228320"/>
                  </a:lnTo>
                  <a:lnTo>
                    <a:pt x="169710" y="239560"/>
                  </a:lnTo>
                  <a:lnTo>
                    <a:pt x="176364" y="239560"/>
                  </a:lnTo>
                  <a:lnTo>
                    <a:pt x="194221" y="168376"/>
                  </a:lnTo>
                  <a:lnTo>
                    <a:pt x="197027" y="122643"/>
                  </a:lnTo>
                  <a:lnTo>
                    <a:pt x="197256" y="110147"/>
                  </a:lnTo>
                  <a:close/>
                </a:path>
                <a:path w="346075" h="422910">
                  <a:moveTo>
                    <a:pt x="346062" y="157162"/>
                  </a:moveTo>
                  <a:lnTo>
                    <a:pt x="338785" y="110756"/>
                  </a:lnTo>
                  <a:lnTo>
                    <a:pt x="314045" y="65265"/>
                  </a:lnTo>
                  <a:lnTo>
                    <a:pt x="302526" y="52730"/>
                  </a:lnTo>
                  <a:lnTo>
                    <a:pt x="302526" y="164185"/>
                  </a:lnTo>
                  <a:lnTo>
                    <a:pt x="299961" y="194500"/>
                  </a:lnTo>
                  <a:lnTo>
                    <a:pt x="280276" y="236613"/>
                  </a:lnTo>
                  <a:lnTo>
                    <a:pt x="261112" y="258305"/>
                  </a:lnTo>
                  <a:lnTo>
                    <a:pt x="243306" y="278282"/>
                  </a:lnTo>
                  <a:lnTo>
                    <a:pt x="231140" y="295541"/>
                  </a:lnTo>
                  <a:lnTo>
                    <a:pt x="223431" y="312127"/>
                  </a:lnTo>
                  <a:lnTo>
                    <a:pt x="218935" y="330111"/>
                  </a:lnTo>
                  <a:lnTo>
                    <a:pt x="216446" y="345516"/>
                  </a:lnTo>
                  <a:lnTo>
                    <a:pt x="208127" y="348018"/>
                  </a:lnTo>
                  <a:lnTo>
                    <a:pt x="194729" y="349808"/>
                  </a:lnTo>
                  <a:lnTo>
                    <a:pt x="174485" y="350481"/>
                  </a:lnTo>
                  <a:lnTo>
                    <a:pt x="153911" y="350037"/>
                  </a:lnTo>
                  <a:lnTo>
                    <a:pt x="128993" y="339267"/>
                  </a:lnTo>
                  <a:lnTo>
                    <a:pt x="127546" y="331571"/>
                  </a:lnTo>
                  <a:lnTo>
                    <a:pt x="114655" y="294335"/>
                  </a:lnTo>
                  <a:lnTo>
                    <a:pt x="85788" y="259143"/>
                  </a:lnTo>
                  <a:lnTo>
                    <a:pt x="74498" y="246786"/>
                  </a:lnTo>
                  <a:lnTo>
                    <a:pt x="65557" y="236232"/>
                  </a:lnTo>
                  <a:lnTo>
                    <a:pt x="47929" y="201891"/>
                  </a:lnTo>
                  <a:lnTo>
                    <a:pt x="43535" y="159181"/>
                  </a:lnTo>
                  <a:lnTo>
                    <a:pt x="46316" y="137388"/>
                  </a:lnTo>
                  <a:lnTo>
                    <a:pt x="76415" y="81762"/>
                  </a:lnTo>
                  <a:lnTo>
                    <a:pt x="133781" y="48933"/>
                  </a:lnTo>
                  <a:lnTo>
                    <a:pt x="171272" y="44919"/>
                  </a:lnTo>
                  <a:lnTo>
                    <a:pt x="192074" y="45593"/>
                  </a:lnTo>
                  <a:lnTo>
                    <a:pt x="241249" y="60439"/>
                  </a:lnTo>
                  <a:lnTo>
                    <a:pt x="274751" y="87642"/>
                  </a:lnTo>
                  <a:lnTo>
                    <a:pt x="298831" y="133781"/>
                  </a:lnTo>
                  <a:lnTo>
                    <a:pt x="302526" y="164185"/>
                  </a:lnTo>
                  <a:lnTo>
                    <a:pt x="302526" y="52730"/>
                  </a:lnTo>
                  <a:lnTo>
                    <a:pt x="263017" y="21564"/>
                  </a:lnTo>
                  <a:lnTo>
                    <a:pt x="217474" y="4191"/>
                  </a:lnTo>
                  <a:lnTo>
                    <a:pt x="178358" y="0"/>
                  </a:lnTo>
                  <a:lnTo>
                    <a:pt x="156756" y="114"/>
                  </a:lnTo>
                  <a:lnTo>
                    <a:pt x="111696" y="9182"/>
                  </a:lnTo>
                  <a:lnTo>
                    <a:pt x="73596" y="27000"/>
                  </a:lnTo>
                  <a:lnTo>
                    <a:pt x="32435" y="64897"/>
                  </a:lnTo>
                  <a:lnTo>
                    <a:pt x="7251" y="110756"/>
                  </a:lnTo>
                  <a:lnTo>
                    <a:pt x="0" y="157162"/>
                  </a:lnTo>
                  <a:lnTo>
                    <a:pt x="50" y="159181"/>
                  </a:lnTo>
                  <a:lnTo>
                    <a:pt x="1473" y="197739"/>
                  </a:lnTo>
                  <a:lnTo>
                    <a:pt x="28346" y="260921"/>
                  </a:lnTo>
                  <a:lnTo>
                    <a:pt x="57531" y="292862"/>
                  </a:lnTo>
                  <a:lnTo>
                    <a:pt x="74345" y="309816"/>
                  </a:lnTo>
                  <a:lnTo>
                    <a:pt x="82791" y="321348"/>
                  </a:lnTo>
                  <a:lnTo>
                    <a:pt x="84429" y="330644"/>
                  </a:lnTo>
                  <a:lnTo>
                    <a:pt x="77876" y="349224"/>
                  </a:lnTo>
                  <a:lnTo>
                    <a:pt x="76644" y="357949"/>
                  </a:lnTo>
                  <a:lnTo>
                    <a:pt x="96545" y="390639"/>
                  </a:lnTo>
                  <a:lnTo>
                    <a:pt x="107391" y="395871"/>
                  </a:lnTo>
                  <a:lnTo>
                    <a:pt x="115481" y="401701"/>
                  </a:lnTo>
                  <a:lnTo>
                    <a:pt x="156324" y="421779"/>
                  </a:lnTo>
                  <a:lnTo>
                    <a:pt x="175094" y="422313"/>
                  </a:lnTo>
                  <a:lnTo>
                    <a:pt x="192684" y="421411"/>
                  </a:lnTo>
                  <a:lnTo>
                    <a:pt x="206438" y="418541"/>
                  </a:lnTo>
                  <a:lnTo>
                    <a:pt x="217195" y="413448"/>
                  </a:lnTo>
                  <a:lnTo>
                    <a:pt x="225780" y="405866"/>
                  </a:lnTo>
                  <a:lnTo>
                    <a:pt x="229108" y="402120"/>
                  </a:lnTo>
                  <a:lnTo>
                    <a:pt x="236372" y="396913"/>
                  </a:lnTo>
                  <a:lnTo>
                    <a:pt x="241782" y="394411"/>
                  </a:lnTo>
                  <a:lnTo>
                    <a:pt x="257543" y="384505"/>
                  </a:lnTo>
                  <a:lnTo>
                    <a:pt x="266915" y="371805"/>
                  </a:lnTo>
                  <a:lnTo>
                    <a:pt x="269595" y="357047"/>
                  </a:lnTo>
                  <a:lnTo>
                    <a:pt x="267830" y="350481"/>
                  </a:lnTo>
                  <a:lnTo>
                    <a:pt x="265252" y="340931"/>
                  </a:lnTo>
                  <a:lnTo>
                    <a:pt x="261620" y="330644"/>
                  </a:lnTo>
                  <a:lnTo>
                    <a:pt x="261696" y="330111"/>
                  </a:lnTo>
                  <a:lnTo>
                    <a:pt x="263258" y="321233"/>
                  </a:lnTo>
                  <a:lnTo>
                    <a:pt x="271703" y="309651"/>
                  </a:lnTo>
                  <a:lnTo>
                    <a:pt x="288518" y="292646"/>
                  </a:lnTo>
                  <a:lnTo>
                    <a:pt x="317779" y="260858"/>
                  </a:lnTo>
                  <a:lnTo>
                    <a:pt x="335838" y="230733"/>
                  </a:lnTo>
                  <a:lnTo>
                    <a:pt x="344601" y="197739"/>
                  </a:lnTo>
                  <a:lnTo>
                    <a:pt x="346062" y="1571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8419554" y="6524477"/>
            <a:ext cx="723900" cy="415925"/>
          </a:xfrm>
          <a:custGeom>
            <a:avLst/>
            <a:gdLst/>
            <a:ahLst/>
            <a:cxnLst/>
            <a:rect l="l" t="t" r="r" b="b"/>
            <a:pathLst>
              <a:path w="723900" h="415925">
                <a:moveTo>
                  <a:pt x="289604" y="232306"/>
                </a:moveTo>
                <a:lnTo>
                  <a:pt x="195908" y="232306"/>
                </a:lnTo>
                <a:lnTo>
                  <a:pt x="197966" y="232687"/>
                </a:lnTo>
                <a:lnTo>
                  <a:pt x="198697" y="240436"/>
                </a:lnTo>
                <a:lnTo>
                  <a:pt x="199290" y="259560"/>
                </a:lnTo>
                <a:lnTo>
                  <a:pt x="199618" y="282391"/>
                </a:lnTo>
                <a:lnTo>
                  <a:pt x="199710" y="292403"/>
                </a:lnTo>
                <a:lnTo>
                  <a:pt x="199832" y="405226"/>
                </a:lnTo>
                <a:lnTo>
                  <a:pt x="205030" y="410227"/>
                </a:lnTo>
                <a:lnTo>
                  <a:pt x="210010" y="415434"/>
                </a:lnTo>
                <a:lnTo>
                  <a:pt x="370172" y="415434"/>
                </a:lnTo>
                <a:lnTo>
                  <a:pt x="464062" y="415294"/>
                </a:lnTo>
                <a:lnTo>
                  <a:pt x="514131" y="414472"/>
                </a:lnTo>
                <a:lnTo>
                  <a:pt x="542063" y="381195"/>
                </a:lnTo>
                <a:lnTo>
                  <a:pt x="542302" y="363371"/>
                </a:lnTo>
                <a:lnTo>
                  <a:pt x="361871" y="363371"/>
                </a:lnTo>
                <a:lnTo>
                  <a:pt x="357259" y="362061"/>
                </a:lnTo>
                <a:lnTo>
                  <a:pt x="319280" y="330073"/>
                </a:lnTo>
                <a:lnTo>
                  <a:pt x="290197" y="302030"/>
                </a:lnTo>
                <a:lnTo>
                  <a:pt x="280713" y="282391"/>
                </a:lnTo>
                <a:lnTo>
                  <a:pt x="282691" y="267849"/>
                </a:lnTo>
                <a:lnTo>
                  <a:pt x="287745" y="241288"/>
                </a:lnTo>
                <a:lnTo>
                  <a:pt x="289604" y="232306"/>
                </a:lnTo>
                <a:close/>
              </a:path>
              <a:path w="723900" h="415925">
                <a:moveTo>
                  <a:pt x="303226" y="0"/>
                </a:moveTo>
                <a:lnTo>
                  <a:pt x="210121" y="676"/>
                </a:lnTo>
                <a:lnTo>
                  <a:pt x="162628" y="14204"/>
                </a:lnTo>
                <a:lnTo>
                  <a:pt x="129632" y="59597"/>
                </a:lnTo>
                <a:lnTo>
                  <a:pt x="113052" y="101147"/>
                </a:lnTo>
                <a:lnTo>
                  <a:pt x="90822" y="158311"/>
                </a:lnTo>
                <a:lnTo>
                  <a:pt x="66006" y="223054"/>
                </a:lnTo>
                <a:lnTo>
                  <a:pt x="41561" y="287622"/>
                </a:lnTo>
                <a:lnTo>
                  <a:pt x="20441" y="344258"/>
                </a:lnTo>
                <a:lnTo>
                  <a:pt x="5603" y="385208"/>
                </a:lnTo>
                <a:lnTo>
                  <a:pt x="0" y="402715"/>
                </a:lnTo>
                <a:lnTo>
                  <a:pt x="0" y="405628"/>
                </a:lnTo>
                <a:lnTo>
                  <a:pt x="62111" y="415412"/>
                </a:lnTo>
                <a:lnTo>
                  <a:pt x="96270" y="415106"/>
                </a:lnTo>
                <a:lnTo>
                  <a:pt x="133362" y="395060"/>
                </a:lnTo>
                <a:lnTo>
                  <a:pt x="150138" y="351017"/>
                </a:lnTo>
                <a:lnTo>
                  <a:pt x="180648" y="269010"/>
                </a:lnTo>
                <a:lnTo>
                  <a:pt x="191142" y="241976"/>
                </a:lnTo>
                <a:lnTo>
                  <a:pt x="195908" y="232306"/>
                </a:lnTo>
                <a:lnTo>
                  <a:pt x="289604" y="232306"/>
                </a:lnTo>
                <a:lnTo>
                  <a:pt x="297592" y="193757"/>
                </a:lnTo>
                <a:lnTo>
                  <a:pt x="306738" y="150025"/>
                </a:lnTo>
                <a:lnTo>
                  <a:pt x="311875" y="122632"/>
                </a:lnTo>
                <a:lnTo>
                  <a:pt x="313545" y="106556"/>
                </a:lnTo>
                <a:lnTo>
                  <a:pt x="313247" y="92198"/>
                </a:lnTo>
                <a:lnTo>
                  <a:pt x="312723" y="79356"/>
                </a:lnTo>
                <a:lnTo>
                  <a:pt x="312960" y="72036"/>
                </a:lnTo>
                <a:lnTo>
                  <a:pt x="594565" y="59519"/>
                </a:lnTo>
                <a:lnTo>
                  <a:pt x="590762" y="50387"/>
                </a:lnTo>
                <a:lnTo>
                  <a:pt x="557522" y="13597"/>
                </a:lnTo>
                <a:lnTo>
                  <a:pt x="533219" y="227"/>
                </a:lnTo>
                <a:lnTo>
                  <a:pt x="303226" y="0"/>
                </a:lnTo>
                <a:close/>
              </a:path>
              <a:path w="723900" h="415925">
                <a:moveTo>
                  <a:pt x="661044" y="232285"/>
                </a:moveTo>
                <a:lnTo>
                  <a:pt x="544450" y="232285"/>
                </a:lnTo>
                <a:lnTo>
                  <a:pt x="546160" y="234080"/>
                </a:lnTo>
                <a:lnTo>
                  <a:pt x="550656" y="245396"/>
                </a:lnTo>
                <a:lnTo>
                  <a:pt x="561188" y="275131"/>
                </a:lnTo>
                <a:lnTo>
                  <a:pt x="581007" y="332181"/>
                </a:lnTo>
                <a:lnTo>
                  <a:pt x="593255" y="367142"/>
                </a:lnTo>
                <a:lnTo>
                  <a:pt x="611336" y="408150"/>
                </a:lnTo>
                <a:lnTo>
                  <a:pt x="665342" y="415010"/>
                </a:lnTo>
                <a:lnTo>
                  <a:pt x="697007" y="415057"/>
                </a:lnTo>
                <a:lnTo>
                  <a:pt x="714417" y="413682"/>
                </a:lnTo>
                <a:lnTo>
                  <a:pt x="721778" y="410006"/>
                </a:lnTo>
                <a:lnTo>
                  <a:pt x="723297" y="403149"/>
                </a:lnTo>
                <a:lnTo>
                  <a:pt x="716413" y="382286"/>
                </a:lnTo>
                <a:lnTo>
                  <a:pt x="698548" y="333012"/>
                </a:lnTo>
                <a:lnTo>
                  <a:pt x="673880" y="266468"/>
                </a:lnTo>
                <a:lnTo>
                  <a:pt x="661044" y="232285"/>
                </a:lnTo>
                <a:close/>
              </a:path>
              <a:path w="723900" h="415925">
                <a:moveTo>
                  <a:pt x="594565" y="59519"/>
                </a:moveTo>
                <a:lnTo>
                  <a:pt x="361860" y="59519"/>
                </a:lnTo>
                <a:lnTo>
                  <a:pt x="384620" y="59597"/>
                </a:lnTo>
                <a:lnTo>
                  <a:pt x="396978" y="60144"/>
                </a:lnTo>
                <a:lnTo>
                  <a:pt x="410862" y="79356"/>
                </a:lnTo>
                <a:lnTo>
                  <a:pt x="410277" y="91154"/>
                </a:lnTo>
                <a:lnTo>
                  <a:pt x="409970" y="104871"/>
                </a:lnTo>
                <a:lnTo>
                  <a:pt x="411573" y="120523"/>
                </a:lnTo>
                <a:lnTo>
                  <a:pt x="416526" y="147141"/>
                </a:lnTo>
                <a:lnTo>
                  <a:pt x="426279" y="193793"/>
                </a:lnTo>
                <a:lnTo>
                  <a:pt x="436223" y="241976"/>
                </a:lnTo>
                <a:lnTo>
                  <a:pt x="441387" y="269930"/>
                </a:lnTo>
                <a:lnTo>
                  <a:pt x="442926" y="284658"/>
                </a:lnTo>
                <a:lnTo>
                  <a:pt x="441854" y="292403"/>
                </a:lnTo>
                <a:lnTo>
                  <a:pt x="404461" y="330073"/>
                </a:lnTo>
                <a:lnTo>
                  <a:pt x="373819" y="357101"/>
                </a:lnTo>
                <a:lnTo>
                  <a:pt x="361871" y="363371"/>
                </a:lnTo>
                <a:lnTo>
                  <a:pt x="542302" y="363371"/>
                </a:lnTo>
                <a:lnTo>
                  <a:pt x="542386" y="357101"/>
                </a:lnTo>
                <a:lnTo>
                  <a:pt x="542478" y="344258"/>
                </a:lnTo>
                <a:lnTo>
                  <a:pt x="542723" y="287153"/>
                </a:lnTo>
                <a:lnTo>
                  <a:pt x="543131" y="257728"/>
                </a:lnTo>
                <a:lnTo>
                  <a:pt x="543724" y="239114"/>
                </a:lnTo>
                <a:lnTo>
                  <a:pt x="544450" y="232285"/>
                </a:lnTo>
                <a:lnTo>
                  <a:pt x="661044" y="232285"/>
                </a:lnTo>
                <a:lnTo>
                  <a:pt x="646575" y="193757"/>
                </a:lnTo>
                <a:lnTo>
                  <a:pt x="620853" y="126128"/>
                </a:lnTo>
                <a:lnTo>
                  <a:pt x="600851" y="74612"/>
                </a:lnTo>
                <a:lnTo>
                  <a:pt x="594565" y="59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61715" y="7801202"/>
            <a:ext cx="987425" cy="989330"/>
          </a:xfrm>
          <a:custGeom>
            <a:avLst/>
            <a:gdLst/>
            <a:ahLst/>
            <a:cxnLst/>
            <a:rect l="l" t="t" r="r" b="b"/>
            <a:pathLst>
              <a:path w="987425" h="989329">
                <a:moveTo>
                  <a:pt x="374726" y="750290"/>
                </a:moveTo>
                <a:lnTo>
                  <a:pt x="345592" y="715530"/>
                </a:lnTo>
                <a:lnTo>
                  <a:pt x="314553" y="683958"/>
                </a:lnTo>
                <a:lnTo>
                  <a:pt x="280073" y="649566"/>
                </a:lnTo>
                <a:lnTo>
                  <a:pt x="247345" y="620141"/>
                </a:lnTo>
                <a:lnTo>
                  <a:pt x="241071" y="617829"/>
                </a:lnTo>
                <a:lnTo>
                  <a:pt x="239534" y="617829"/>
                </a:lnTo>
                <a:lnTo>
                  <a:pt x="197586" y="666470"/>
                </a:lnTo>
                <a:lnTo>
                  <a:pt x="167792" y="713219"/>
                </a:lnTo>
                <a:lnTo>
                  <a:pt x="140271" y="765098"/>
                </a:lnTo>
                <a:lnTo>
                  <a:pt x="117665" y="817143"/>
                </a:lnTo>
                <a:lnTo>
                  <a:pt x="102590" y="864362"/>
                </a:lnTo>
                <a:lnTo>
                  <a:pt x="98996" y="890879"/>
                </a:lnTo>
                <a:lnTo>
                  <a:pt x="100609" y="897775"/>
                </a:lnTo>
                <a:lnTo>
                  <a:pt x="104521" y="900137"/>
                </a:lnTo>
                <a:lnTo>
                  <a:pt x="108445" y="898944"/>
                </a:lnTo>
                <a:lnTo>
                  <a:pt x="116547" y="895718"/>
                </a:lnTo>
                <a:lnTo>
                  <a:pt x="127660" y="890917"/>
                </a:lnTo>
                <a:lnTo>
                  <a:pt x="140589" y="885050"/>
                </a:lnTo>
                <a:lnTo>
                  <a:pt x="162953" y="874890"/>
                </a:lnTo>
                <a:lnTo>
                  <a:pt x="188137" y="864146"/>
                </a:lnTo>
                <a:lnTo>
                  <a:pt x="217944" y="852081"/>
                </a:lnTo>
                <a:lnTo>
                  <a:pt x="254190" y="837882"/>
                </a:lnTo>
                <a:lnTo>
                  <a:pt x="282524" y="825296"/>
                </a:lnTo>
                <a:lnTo>
                  <a:pt x="335013" y="791705"/>
                </a:lnTo>
                <a:lnTo>
                  <a:pt x="371843" y="758799"/>
                </a:lnTo>
                <a:lnTo>
                  <a:pt x="374726" y="754926"/>
                </a:lnTo>
                <a:lnTo>
                  <a:pt x="374726" y="750290"/>
                </a:lnTo>
                <a:close/>
              </a:path>
              <a:path w="987425" h="989329">
                <a:moveTo>
                  <a:pt x="986815" y="125641"/>
                </a:moveTo>
                <a:lnTo>
                  <a:pt x="983132" y="81026"/>
                </a:lnTo>
                <a:lnTo>
                  <a:pt x="945464" y="19685"/>
                </a:lnTo>
                <a:lnTo>
                  <a:pt x="895832" y="1257"/>
                </a:lnTo>
                <a:lnTo>
                  <a:pt x="875042" y="0"/>
                </a:lnTo>
                <a:lnTo>
                  <a:pt x="853147" y="279"/>
                </a:lnTo>
                <a:lnTo>
                  <a:pt x="847191" y="863"/>
                </a:lnTo>
                <a:lnTo>
                  <a:pt x="847191" y="248094"/>
                </a:lnTo>
                <a:lnTo>
                  <a:pt x="846150" y="262686"/>
                </a:lnTo>
                <a:lnTo>
                  <a:pt x="843381" y="275780"/>
                </a:lnTo>
                <a:lnTo>
                  <a:pt x="825347" y="310261"/>
                </a:lnTo>
                <a:lnTo>
                  <a:pt x="797140" y="334924"/>
                </a:lnTo>
                <a:lnTo>
                  <a:pt x="762076" y="347814"/>
                </a:lnTo>
                <a:lnTo>
                  <a:pt x="723430" y="346938"/>
                </a:lnTo>
                <a:lnTo>
                  <a:pt x="678268" y="323799"/>
                </a:lnTo>
                <a:lnTo>
                  <a:pt x="649173" y="281381"/>
                </a:lnTo>
                <a:lnTo>
                  <a:pt x="644550" y="263982"/>
                </a:lnTo>
                <a:lnTo>
                  <a:pt x="644118" y="258508"/>
                </a:lnTo>
                <a:lnTo>
                  <a:pt x="644004" y="254495"/>
                </a:lnTo>
                <a:lnTo>
                  <a:pt x="643966" y="245618"/>
                </a:lnTo>
                <a:lnTo>
                  <a:pt x="644144" y="234149"/>
                </a:lnTo>
                <a:lnTo>
                  <a:pt x="661111" y="188518"/>
                </a:lnTo>
                <a:lnTo>
                  <a:pt x="697572" y="155778"/>
                </a:lnTo>
                <a:lnTo>
                  <a:pt x="745998" y="144373"/>
                </a:lnTo>
                <a:lnTo>
                  <a:pt x="759434" y="145046"/>
                </a:lnTo>
                <a:lnTo>
                  <a:pt x="816648" y="173380"/>
                </a:lnTo>
                <a:lnTo>
                  <a:pt x="844156" y="219316"/>
                </a:lnTo>
                <a:lnTo>
                  <a:pt x="847191" y="248094"/>
                </a:lnTo>
                <a:lnTo>
                  <a:pt x="847191" y="863"/>
                </a:lnTo>
                <a:lnTo>
                  <a:pt x="792949" y="11112"/>
                </a:lnTo>
                <a:lnTo>
                  <a:pt x="748703" y="25438"/>
                </a:lnTo>
                <a:lnTo>
                  <a:pt x="701738" y="44805"/>
                </a:lnTo>
                <a:lnTo>
                  <a:pt x="652780" y="68859"/>
                </a:lnTo>
                <a:lnTo>
                  <a:pt x="602526" y="97269"/>
                </a:lnTo>
                <a:lnTo>
                  <a:pt x="551713" y="129679"/>
                </a:lnTo>
                <a:lnTo>
                  <a:pt x="501065" y="165760"/>
                </a:lnTo>
                <a:lnTo>
                  <a:pt x="452602" y="203606"/>
                </a:lnTo>
                <a:lnTo>
                  <a:pt x="397891" y="250685"/>
                </a:lnTo>
                <a:lnTo>
                  <a:pt x="387832" y="258445"/>
                </a:lnTo>
                <a:lnTo>
                  <a:pt x="380326" y="262686"/>
                </a:lnTo>
                <a:lnTo>
                  <a:pt x="374548" y="263982"/>
                </a:lnTo>
                <a:lnTo>
                  <a:pt x="369544" y="263271"/>
                </a:lnTo>
                <a:lnTo>
                  <a:pt x="359816" y="261340"/>
                </a:lnTo>
                <a:lnTo>
                  <a:pt x="346798" y="258508"/>
                </a:lnTo>
                <a:lnTo>
                  <a:pt x="312559" y="250634"/>
                </a:lnTo>
                <a:lnTo>
                  <a:pt x="299516" y="248094"/>
                </a:lnTo>
                <a:lnTo>
                  <a:pt x="290537" y="247116"/>
                </a:lnTo>
                <a:lnTo>
                  <a:pt x="283324" y="247345"/>
                </a:lnTo>
                <a:lnTo>
                  <a:pt x="267258" y="250469"/>
                </a:lnTo>
                <a:lnTo>
                  <a:pt x="205270" y="303822"/>
                </a:lnTo>
                <a:lnTo>
                  <a:pt x="80810" y="428447"/>
                </a:lnTo>
                <a:lnTo>
                  <a:pt x="41363" y="468604"/>
                </a:lnTo>
                <a:lnTo>
                  <a:pt x="14198" y="496798"/>
                </a:lnTo>
                <a:lnTo>
                  <a:pt x="0" y="516128"/>
                </a:lnTo>
                <a:lnTo>
                  <a:pt x="1930" y="523671"/>
                </a:lnTo>
                <a:lnTo>
                  <a:pt x="144386" y="549884"/>
                </a:lnTo>
                <a:lnTo>
                  <a:pt x="184569" y="555726"/>
                </a:lnTo>
                <a:lnTo>
                  <a:pt x="199631" y="556856"/>
                </a:lnTo>
                <a:lnTo>
                  <a:pt x="208699" y="555955"/>
                </a:lnTo>
                <a:lnTo>
                  <a:pt x="245122" y="539724"/>
                </a:lnTo>
                <a:lnTo>
                  <a:pt x="248208" y="536816"/>
                </a:lnTo>
                <a:lnTo>
                  <a:pt x="252831" y="534695"/>
                </a:lnTo>
                <a:lnTo>
                  <a:pt x="255346" y="534695"/>
                </a:lnTo>
                <a:lnTo>
                  <a:pt x="262458" y="539635"/>
                </a:lnTo>
                <a:lnTo>
                  <a:pt x="310832" y="585914"/>
                </a:lnTo>
                <a:lnTo>
                  <a:pt x="406209" y="681405"/>
                </a:lnTo>
                <a:lnTo>
                  <a:pt x="435749" y="711784"/>
                </a:lnTo>
                <a:lnTo>
                  <a:pt x="453809" y="734237"/>
                </a:lnTo>
                <a:lnTo>
                  <a:pt x="453809" y="737323"/>
                </a:lnTo>
                <a:lnTo>
                  <a:pt x="451104" y="743331"/>
                </a:lnTo>
                <a:lnTo>
                  <a:pt x="447243" y="748347"/>
                </a:lnTo>
                <a:lnTo>
                  <a:pt x="441058" y="758037"/>
                </a:lnTo>
                <a:lnTo>
                  <a:pt x="436448" y="768578"/>
                </a:lnTo>
                <a:lnTo>
                  <a:pt x="433578" y="779589"/>
                </a:lnTo>
                <a:lnTo>
                  <a:pt x="432587" y="790689"/>
                </a:lnTo>
                <a:lnTo>
                  <a:pt x="436778" y="826185"/>
                </a:lnTo>
                <a:lnTo>
                  <a:pt x="446239" y="889355"/>
                </a:lnTo>
                <a:lnTo>
                  <a:pt x="456349" y="950849"/>
                </a:lnTo>
                <a:lnTo>
                  <a:pt x="468858" y="989076"/>
                </a:lnTo>
                <a:lnTo>
                  <a:pt x="475602" y="989076"/>
                </a:lnTo>
                <a:lnTo>
                  <a:pt x="508495" y="959243"/>
                </a:lnTo>
                <a:lnTo>
                  <a:pt x="548347" y="920064"/>
                </a:lnTo>
                <a:lnTo>
                  <a:pt x="684631" y="783526"/>
                </a:lnTo>
                <a:lnTo>
                  <a:pt x="724192" y="741553"/>
                </a:lnTo>
                <a:lnTo>
                  <a:pt x="740791" y="704646"/>
                </a:lnTo>
                <a:lnTo>
                  <a:pt x="740930" y="696887"/>
                </a:lnTo>
                <a:lnTo>
                  <a:pt x="739978" y="687997"/>
                </a:lnTo>
                <a:lnTo>
                  <a:pt x="737654" y="676008"/>
                </a:lnTo>
                <a:lnTo>
                  <a:pt x="733653" y="659015"/>
                </a:lnTo>
                <a:lnTo>
                  <a:pt x="730631" y="645629"/>
                </a:lnTo>
                <a:lnTo>
                  <a:pt x="728116" y="633653"/>
                </a:lnTo>
                <a:lnTo>
                  <a:pt x="726389" y="624395"/>
                </a:lnTo>
                <a:lnTo>
                  <a:pt x="725754" y="619175"/>
                </a:lnTo>
                <a:lnTo>
                  <a:pt x="726401" y="614845"/>
                </a:lnTo>
                <a:lnTo>
                  <a:pt x="729145" y="609701"/>
                </a:lnTo>
                <a:lnTo>
                  <a:pt x="735101" y="602107"/>
                </a:lnTo>
                <a:lnTo>
                  <a:pt x="745426" y="590372"/>
                </a:lnTo>
                <a:lnTo>
                  <a:pt x="780161" y="549859"/>
                </a:lnTo>
                <a:lnTo>
                  <a:pt x="813028" y="508101"/>
                </a:lnTo>
                <a:lnTo>
                  <a:pt x="843800" y="465493"/>
                </a:lnTo>
                <a:lnTo>
                  <a:pt x="872223" y="422452"/>
                </a:lnTo>
                <a:lnTo>
                  <a:pt x="898067" y="379425"/>
                </a:lnTo>
                <a:lnTo>
                  <a:pt x="921092" y="336804"/>
                </a:lnTo>
                <a:lnTo>
                  <a:pt x="941057" y="295021"/>
                </a:lnTo>
                <a:lnTo>
                  <a:pt x="957707" y="254495"/>
                </a:lnTo>
                <a:lnTo>
                  <a:pt x="970813" y="215658"/>
                </a:lnTo>
                <a:lnTo>
                  <a:pt x="984465" y="144373"/>
                </a:lnTo>
                <a:lnTo>
                  <a:pt x="986815" y="125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39979" y="2060453"/>
            <a:ext cx="1626889" cy="1178866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3162" y="286751"/>
            <a:ext cx="6024880" cy="886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83180" algn="l"/>
              </a:tabLst>
            </a:pPr>
            <a:r>
              <a:rPr sz="5650" spc="690" dirty="0"/>
              <a:t>Наш</a:t>
            </a:r>
            <a:r>
              <a:rPr sz="5650" spc="140" dirty="0"/>
              <a:t>и</a:t>
            </a:r>
            <a:r>
              <a:rPr sz="5650" dirty="0"/>
              <a:t>	</a:t>
            </a:r>
            <a:r>
              <a:rPr sz="5650" spc="490" dirty="0"/>
              <a:t>проект</a:t>
            </a:r>
            <a:r>
              <a:rPr sz="5650" spc="-60" dirty="0"/>
              <a:t>ы</a:t>
            </a:r>
            <a:endParaRPr sz="5650"/>
          </a:p>
        </p:txBody>
      </p:sp>
      <p:sp>
        <p:nvSpPr>
          <p:cNvPr id="21" name="object 21"/>
          <p:cNvSpPr txBox="1"/>
          <p:nvPr/>
        </p:nvSpPr>
        <p:spPr>
          <a:xfrm>
            <a:off x="9749025" y="1951390"/>
            <a:ext cx="435610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6580" algn="l"/>
              </a:tabLst>
            </a:pPr>
            <a:r>
              <a:rPr sz="3450" spc="300" dirty="0">
                <a:solidFill>
                  <a:srgbClr val="FFFFFF"/>
                </a:solidFill>
                <a:latin typeface="Lucida Sans Unicode"/>
                <a:cs typeface="Lucida Sans Unicode"/>
              </a:rPr>
              <a:t>Школа</a:t>
            </a:r>
            <a:r>
              <a:rPr sz="34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3450" spc="300" dirty="0">
                <a:solidFill>
                  <a:srgbClr val="FFFFFF"/>
                </a:solidFill>
                <a:latin typeface="Lucida Sans Unicode"/>
                <a:cs typeface="Lucida Sans Unicode"/>
              </a:rPr>
              <a:t>инклюзии</a:t>
            </a:r>
            <a:endParaRPr sz="34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8991" y="1884452"/>
            <a:ext cx="628650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350" b="1" spc="-25" dirty="0">
                <a:solidFill>
                  <a:srgbClr val="231F20"/>
                </a:solidFill>
                <a:latin typeface="Arial"/>
                <a:cs typeface="Arial"/>
              </a:rPr>
              <a:t>01</a:t>
            </a:r>
            <a:endParaRPr sz="4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95674" y="3746566"/>
            <a:ext cx="748030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350" b="1" spc="380" dirty="0">
                <a:solidFill>
                  <a:srgbClr val="231F20"/>
                </a:solidFill>
                <a:latin typeface="Arial"/>
                <a:cs typeface="Arial"/>
              </a:rPr>
              <a:t>02</a:t>
            </a:r>
            <a:endParaRPr sz="4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76067" y="5812182"/>
            <a:ext cx="4173220" cy="10445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93875" algn="l"/>
              </a:tabLst>
            </a:pPr>
            <a:r>
              <a:rPr sz="3350" spc="28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Школа</a:t>
            </a:r>
            <a:r>
              <a:rPr lang="ru-RU" sz="3350" spc="285" dirty="0">
                <a:solidFill>
                  <a:srgbClr val="FFFFFF"/>
                </a:solidFill>
                <a:latin typeface="Lucida Sans Unicode"/>
                <a:cs typeface="Lucida Sans Unicode"/>
              </a:rPr>
              <a:t> Волонтера</a:t>
            </a:r>
            <a:endParaRPr sz="3350" dirty="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034888" y="7864015"/>
            <a:ext cx="765810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350" b="1" spc="440" dirty="0">
                <a:solidFill>
                  <a:srgbClr val="231F20"/>
                </a:solidFill>
                <a:latin typeface="Arial"/>
                <a:cs typeface="Arial"/>
              </a:rPr>
              <a:t>04</a:t>
            </a:r>
            <a:endParaRPr sz="4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05062" y="3858619"/>
            <a:ext cx="3519804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1830" algn="l"/>
              </a:tabLst>
            </a:pPr>
            <a:r>
              <a:rPr sz="3450" spc="285" dirty="0">
                <a:solidFill>
                  <a:srgbClr val="FFFFFF"/>
                </a:solidFill>
                <a:latin typeface="Lucida Sans Unicode"/>
                <a:cs typeface="Lucida Sans Unicode"/>
              </a:rPr>
              <a:t>Бизнес</a:t>
            </a:r>
            <a:r>
              <a:rPr sz="34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3450" spc="275" dirty="0">
                <a:solidFill>
                  <a:srgbClr val="FFFFFF"/>
                </a:solidFill>
                <a:latin typeface="Lucida Sans Unicode"/>
                <a:cs typeface="Lucida Sans Unicode"/>
              </a:rPr>
              <a:t>школа</a:t>
            </a:r>
            <a:endParaRPr sz="345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53100" y="8023677"/>
            <a:ext cx="3299779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60855" algn="l"/>
              </a:tabLst>
            </a:pPr>
            <a:r>
              <a:rPr lang="ru-RU" sz="345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Студент Друг</a:t>
            </a:r>
            <a:endParaRPr sz="3450" dirty="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3162" y="1446580"/>
            <a:ext cx="5108575" cy="173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37285">
              <a:lnSpc>
                <a:spcPct val="114799"/>
              </a:lnSpc>
              <a:spcBef>
                <a:spcPts val="95"/>
              </a:spcBef>
              <a:tabLst>
                <a:tab pos="602615" algn="l"/>
                <a:tab pos="2114550" algn="l"/>
                <a:tab pos="2710180" algn="l"/>
                <a:tab pos="3606800" algn="l"/>
              </a:tabLst>
            </a:pPr>
            <a:r>
              <a:rPr sz="245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24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450" spc="200" dirty="0">
                <a:solidFill>
                  <a:srgbClr val="FFFFFF"/>
                </a:solidFill>
                <a:latin typeface="Lucida Sans Unicode"/>
                <a:cs typeface="Lucida Sans Unicode"/>
              </a:rPr>
              <a:t>данный</a:t>
            </a:r>
            <a:r>
              <a:rPr sz="24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450" spc="210" dirty="0">
                <a:solidFill>
                  <a:srgbClr val="FFFFFF"/>
                </a:solidFill>
                <a:latin typeface="Lucida Sans Unicode"/>
                <a:cs typeface="Lucida Sans Unicode"/>
              </a:rPr>
              <a:t>момент</a:t>
            </a:r>
            <a:r>
              <a:rPr sz="24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4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в </a:t>
            </a:r>
            <a:r>
              <a:rPr sz="2450" spc="215" dirty="0">
                <a:solidFill>
                  <a:srgbClr val="FFFFFF"/>
                </a:solidFill>
                <a:latin typeface="Lucida Sans Unicode"/>
                <a:cs typeface="Lucida Sans Unicode"/>
              </a:rPr>
              <a:t>волонтерском</a:t>
            </a:r>
            <a:r>
              <a:rPr sz="24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45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центре</a:t>
            </a:r>
            <a:endParaRPr sz="24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371725" algn="l"/>
              </a:tabLst>
            </a:pPr>
            <a:r>
              <a:rPr sz="2450" spc="220" dirty="0">
                <a:solidFill>
                  <a:srgbClr val="FFFFFF"/>
                </a:solidFill>
                <a:latin typeface="Lucida Sans Unicode"/>
                <a:cs typeface="Lucida Sans Unicode"/>
              </a:rPr>
              <a:t>реализуется</a:t>
            </a:r>
            <a:r>
              <a:rPr sz="24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45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2450" spc="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проектов</a:t>
            </a:r>
            <a:r>
              <a:rPr sz="2450" spc="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723265" algn="l"/>
                <a:tab pos="2997200" algn="l"/>
              </a:tabLst>
            </a:pPr>
            <a:r>
              <a:rPr sz="2450" spc="225" dirty="0">
                <a:solidFill>
                  <a:srgbClr val="FFFFFF"/>
                </a:solidFill>
                <a:latin typeface="Lucida Sans Unicode"/>
                <a:cs typeface="Lucida Sans Unicode"/>
              </a:rPr>
              <a:t>Мы</a:t>
            </a:r>
            <a:r>
              <a:rPr sz="24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450" spc="200" dirty="0">
                <a:solidFill>
                  <a:srgbClr val="FFFFFF"/>
                </a:solidFill>
                <a:latin typeface="Lucida Sans Unicode"/>
                <a:cs typeface="Lucida Sans Unicode"/>
              </a:rPr>
              <a:t>представим</a:t>
            </a:r>
            <a:r>
              <a:rPr sz="24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45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2450" spc="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spc="204" dirty="0">
                <a:solidFill>
                  <a:srgbClr val="FFFFFF"/>
                </a:solidFill>
                <a:latin typeface="Lucida Sans Unicode"/>
                <a:cs typeface="Lucida Sans Unicode"/>
              </a:rPr>
              <a:t>основных</a:t>
            </a:r>
            <a:endParaRPr sz="2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8" y="8753464"/>
            <a:ext cx="1732914" cy="1279525"/>
          </a:xfrm>
          <a:custGeom>
            <a:avLst/>
            <a:gdLst/>
            <a:ahLst/>
            <a:cxnLst/>
            <a:rect l="l" t="t" r="r" b="b"/>
            <a:pathLst>
              <a:path w="1732914" h="1279525">
                <a:moveTo>
                  <a:pt x="44260" y="78349"/>
                </a:moveTo>
                <a:lnTo>
                  <a:pt x="7757" y="63177"/>
                </a:lnTo>
                <a:lnTo>
                  <a:pt x="8" y="44417"/>
                </a:lnTo>
                <a:lnTo>
                  <a:pt x="13" y="33969"/>
                </a:lnTo>
                <a:lnTo>
                  <a:pt x="29025" y="1076"/>
                </a:lnTo>
                <a:lnTo>
                  <a:pt x="34018" y="95"/>
                </a:lnTo>
                <a:lnTo>
                  <a:pt x="44383" y="122"/>
                </a:lnTo>
                <a:lnTo>
                  <a:pt x="77219" y="29066"/>
                </a:lnTo>
                <a:lnTo>
                  <a:pt x="78208" y="44417"/>
                </a:lnTo>
                <a:lnTo>
                  <a:pt x="77214" y="49409"/>
                </a:lnTo>
                <a:lnTo>
                  <a:pt x="49252" y="77360"/>
                </a:lnTo>
                <a:lnTo>
                  <a:pt x="44260" y="78349"/>
                </a:lnTo>
                <a:close/>
              </a:path>
              <a:path w="1732914" h="1279525">
                <a:moveTo>
                  <a:pt x="448049" y="78357"/>
                </a:moveTo>
                <a:lnTo>
                  <a:pt x="415065" y="49581"/>
                </a:lnTo>
                <a:lnTo>
                  <a:pt x="414043" y="34013"/>
                </a:lnTo>
                <a:lnTo>
                  <a:pt x="414962" y="29259"/>
                </a:lnTo>
                <a:lnTo>
                  <a:pt x="442677" y="1176"/>
                </a:lnTo>
                <a:lnTo>
                  <a:pt x="458038" y="68"/>
                </a:lnTo>
                <a:lnTo>
                  <a:pt x="463056" y="1032"/>
                </a:lnTo>
                <a:lnTo>
                  <a:pt x="491227" y="29000"/>
                </a:lnTo>
                <a:lnTo>
                  <a:pt x="492228" y="34013"/>
                </a:lnTo>
                <a:lnTo>
                  <a:pt x="492188" y="44604"/>
                </a:lnTo>
                <a:lnTo>
                  <a:pt x="463380" y="77328"/>
                </a:lnTo>
                <a:lnTo>
                  <a:pt x="448049" y="78357"/>
                </a:lnTo>
                <a:close/>
              </a:path>
              <a:path w="1732914" h="1279525">
                <a:moveTo>
                  <a:pt x="861161" y="78345"/>
                </a:moveTo>
                <a:lnTo>
                  <a:pt x="828237" y="49404"/>
                </a:lnTo>
                <a:lnTo>
                  <a:pt x="827245" y="44414"/>
                </a:lnTo>
                <a:lnTo>
                  <a:pt x="827245" y="34039"/>
                </a:lnTo>
                <a:lnTo>
                  <a:pt x="856173" y="1101"/>
                </a:lnTo>
                <a:lnTo>
                  <a:pt x="871532" y="108"/>
                </a:lnTo>
                <a:lnTo>
                  <a:pt x="876520" y="1101"/>
                </a:lnTo>
                <a:lnTo>
                  <a:pt x="904456" y="29049"/>
                </a:lnTo>
                <a:lnTo>
                  <a:pt x="905448" y="34039"/>
                </a:lnTo>
                <a:lnTo>
                  <a:pt x="905448" y="44414"/>
                </a:lnTo>
                <a:lnTo>
                  <a:pt x="876520" y="77352"/>
                </a:lnTo>
                <a:lnTo>
                  <a:pt x="861161" y="78345"/>
                </a:lnTo>
                <a:close/>
              </a:path>
              <a:path w="1732914" h="1279525">
                <a:moveTo>
                  <a:pt x="1285152" y="78345"/>
                </a:moveTo>
                <a:lnTo>
                  <a:pt x="1274781" y="78345"/>
                </a:lnTo>
                <a:lnTo>
                  <a:pt x="1269793" y="77352"/>
                </a:lnTo>
                <a:lnTo>
                  <a:pt x="1241857" y="49404"/>
                </a:lnTo>
                <a:lnTo>
                  <a:pt x="1240865" y="44414"/>
                </a:lnTo>
                <a:lnTo>
                  <a:pt x="1240865" y="34039"/>
                </a:lnTo>
                <a:lnTo>
                  <a:pt x="1269793" y="1101"/>
                </a:lnTo>
                <a:lnTo>
                  <a:pt x="1274781" y="108"/>
                </a:lnTo>
                <a:lnTo>
                  <a:pt x="1285152" y="108"/>
                </a:lnTo>
                <a:lnTo>
                  <a:pt x="1318077" y="29049"/>
                </a:lnTo>
                <a:lnTo>
                  <a:pt x="1319069" y="34039"/>
                </a:lnTo>
                <a:lnTo>
                  <a:pt x="1319069" y="44414"/>
                </a:lnTo>
                <a:lnTo>
                  <a:pt x="1290140" y="77352"/>
                </a:lnTo>
                <a:lnTo>
                  <a:pt x="1285152" y="78345"/>
                </a:lnTo>
                <a:close/>
              </a:path>
              <a:path w="1732914" h="1279525">
                <a:moveTo>
                  <a:pt x="1698775" y="78245"/>
                </a:moveTo>
                <a:lnTo>
                  <a:pt x="1688411" y="78245"/>
                </a:lnTo>
                <a:lnTo>
                  <a:pt x="1683420" y="77251"/>
                </a:lnTo>
                <a:lnTo>
                  <a:pt x="1655500" y="49385"/>
                </a:lnTo>
                <a:lnTo>
                  <a:pt x="1654498" y="33903"/>
                </a:lnTo>
                <a:lnTo>
                  <a:pt x="1655452" y="29041"/>
                </a:lnTo>
                <a:lnTo>
                  <a:pt x="1683343" y="1019"/>
                </a:lnTo>
                <a:lnTo>
                  <a:pt x="1698708" y="0"/>
                </a:lnTo>
                <a:lnTo>
                  <a:pt x="1703701" y="985"/>
                </a:lnTo>
                <a:lnTo>
                  <a:pt x="1731687" y="28911"/>
                </a:lnTo>
                <a:lnTo>
                  <a:pt x="1732685" y="33903"/>
                </a:lnTo>
                <a:lnTo>
                  <a:pt x="1732669" y="44405"/>
                </a:lnTo>
                <a:lnTo>
                  <a:pt x="1703744" y="77255"/>
                </a:lnTo>
                <a:lnTo>
                  <a:pt x="1698775" y="78245"/>
                </a:lnTo>
                <a:close/>
              </a:path>
              <a:path w="1732914" h="1279525">
                <a:moveTo>
                  <a:pt x="44468" y="400295"/>
                </a:moveTo>
                <a:lnTo>
                  <a:pt x="39306" y="400295"/>
                </a:lnTo>
                <a:lnTo>
                  <a:pt x="44400" y="400282"/>
                </a:lnTo>
                <a:close/>
              </a:path>
              <a:path w="1732914" h="1279525">
                <a:moveTo>
                  <a:pt x="44461" y="478536"/>
                </a:moveTo>
                <a:lnTo>
                  <a:pt x="7957" y="463364"/>
                </a:lnTo>
                <a:lnTo>
                  <a:pt x="208" y="444604"/>
                </a:lnTo>
                <a:lnTo>
                  <a:pt x="213" y="434156"/>
                </a:lnTo>
                <a:lnTo>
                  <a:pt x="29225" y="401263"/>
                </a:lnTo>
                <a:lnTo>
                  <a:pt x="34218" y="400282"/>
                </a:lnTo>
                <a:lnTo>
                  <a:pt x="39306" y="400295"/>
                </a:lnTo>
                <a:lnTo>
                  <a:pt x="44468" y="400295"/>
                </a:lnTo>
                <a:lnTo>
                  <a:pt x="77412" y="429220"/>
                </a:lnTo>
                <a:lnTo>
                  <a:pt x="78408" y="444604"/>
                </a:lnTo>
                <a:lnTo>
                  <a:pt x="77414" y="449596"/>
                </a:lnTo>
                <a:lnTo>
                  <a:pt x="49452" y="477547"/>
                </a:lnTo>
                <a:lnTo>
                  <a:pt x="44461" y="478536"/>
                </a:lnTo>
                <a:close/>
              </a:path>
              <a:path w="1732914" h="1279525">
                <a:moveTo>
                  <a:pt x="458081" y="478536"/>
                </a:moveTo>
                <a:lnTo>
                  <a:pt x="421578" y="463364"/>
                </a:lnTo>
                <a:lnTo>
                  <a:pt x="413829" y="444604"/>
                </a:lnTo>
                <a:lnTo>
                  <a:pt x="413833" y="434156"/>
                </a:lnTo>
                <a:lnTo>
                  <a:pt x="442845" y="401263"/>
                </a:lnTo>
                <a:lnTo>
                  <a:pt x="447838" y="400282"/>
                </a:lnTo>
                <a:lnTo>
                  <a:pt x="452926" y="400295"/>
                </a:lnTo>
                <a:lnTo>
                  <a:pt x="458088" y="400295"/>
                </a:lnTo>
                <a:lnTo>
                  <a:pt x="491033" y="429220"/>
                </a:lnTo>
                <a:lnTo>
                  <a:pt x="492028" y="444604"/>
                </a:lnTo>
                <a:lnTo>
                  <a:pt x="491035" y="449596"/>
                </a:lnTo>
                <a:lnTo>
                  <a:pt x="463072" y="477547"/>
                </a:lnTo>
                <a:lnTo>
                  <a:pt x="458081" y="478536"/>
                </a:lnTo>
                <a:close/>
              </a:path>
              <a:path w="1732914" h="1279525">
                <a:moveTo>
                  <a:pt x="458088" y="400295"/>
                </a:moveTo>
                <a:lnTo>
                  <a:pt x="452926" y="400295"/>
                </a:lnTo>
                <a:lnTo>
                  <a:pt x="458020" y="400282"/>
                </a:lnTo>
                <a:close/>
              </a:path>
              <a:path w="1732914" h="1279525">
                <a:moveTo>
                  <a:pt x="871732" y="478532"/>
                </a:moveTo>
                <a:lnTo>
                  <a:pt x="861361" y="478532"/>
                </a:lnTo>
                <a:lnTo>
                  <a:pt x="856373" y="477539"/>
                </a:lnTo>
                <a:lnTo>
                  <a:pt x="828436" y="449591"/>
                </a:lnTo>
                <a:lnTo>
                  <a:pt x="827444" y="444601"/>
                </a:lnTo>
                <a:lnTo>
                  <a:pt x="827448" y="434209"/>
                </a:lnTo>
                <a:lnTo>
                  <a:pt x="856373" y="401288"/>
                </a:lnTo>
                <a:lnTo>
                  <a:pt x="871549" y="400269"/>
                </a:lnTo>
                <a:lnTo>
                  <a:pt x="876557" y="401242"/>
                </a:lnTo>
                <a:lnTo>
                  <a:pt x="904656" y="429236"/>
                </a:lnTo>
                <a:lnTo>
                  <a:pt x="905648" y="434209"/>
                </a:lnTo>
                <a:lnTo>
                  <a:pt x="905648" y="444601"/>
                </a:lnTo>
                <a:lnTo>
                  <a:pt x="876719" y="477539"/>
                </a:lnTo>
                <a:lnTo>
                  <a:pt x="871732" y="478532"/>
                </a:lnTo>
                <a:close/>
              </a:path>
              <a:path w="1732914" h="1279525">
                <a:moveTo>
                  <a:pt x="1285352" y="478532"/>
                </a:moveTo>
                <a:lnTo>
                  <a:pt x="1274981" y="478532"/>
                </a:lnTo>
                <a:lnTo>
                  <a:pt x="1269993" y="477539"/>
                </a:lnTo>
                <a:lnTo>
                  <a:pt x="1242056" y="449591"/>
                </a:lnTo>
                <a:lnTo>
                  <a:pt x="1241064" y="444601"/>
                </a:lnTo>
                <a:lnTo>
                  <a:pt x="1241068" y="434209"/>
                </a:lnTo>
                <a:lnTo>
                  <a:pt x="1269993" y="401288"/>
                </a:lnTo>
                <a:lnTo>
                  <a:pt x="1285169" y="400269"/>
                </a:lnTo>
                <a:lnTo>
                  <a:pt x="1290178" y="401242"/>
                </a:lnTo>
                <a:lnTo>
                  <a:pt x="1318276" y="429236"/>
                </a:lnTo>
                <a:lnTo>
                  <a:pt x="1319268" y="434209"/>
                </a:lnTo>
                <a:lnTo>
                  <a:pt x="1319268" y="444601"/>
                </a:lnTo>
                <a:lnTo>
                  <a:pt x="1290339" y="477539"/>
                </a:lnTo>
                <a:lnTo>
                  <a:pt x="1285352" y="478532"/>
                </a:lnTo>
                <a:close/>
              </a:path>
              <a:path w="1732914" h="1279525">
                <a:moveTo>
                  <a:pt x="1698048" y="478571"/>
                </a:moveTo>
                <a:lnTo>
                  <a:pt x="1661619" y="463070"/>
                </a:lnTo>
                <a:lnTo>
                  <a:pt x="1654151" y="433743"/>
                </a:lnTo>
                <a:lnTo>
                  <a:pt x="1655206" y="428755"/>
                </a:lnTo>
                <a:lnTo>
                  <a:pt x="1683578" y="401136"/>
                </a:lnTo>
                <a:lnTo>
                  <a:pt x="1688591" y="400216"/>
                </a:lnTo>
                <a:lnTo>
                  <a:pt x="1693787" y="400295"/>
                </a:lnTo>
                <a:lnTo>
                  <a:pt x="1693587" y="400295"/>
                </a:lnTo>
                <a:lnTo>
                  <a:pt x="1698755" y="400348"/>
                </a:lnTo>
                <a:lnTo>
                  <a:pt x="1731356" y="429464"/>
                </a:lnTo>
                <a:lnTo>
                  <a:pt x="1732316" y="434443"/>
                </a:lnTo>
                <a:lnTo>
                  <a:pt x="1732262" y="444812"/>
                </a:lnTo>
                <a:lnTo>
                  <a:pt x="1703054" y="477617"/>
                </a:lnTo>
                <a:lnTo>
                  <a:pt x="1698048" y="478571"/>
                </a:lnTo>
                <a:close/>
              </a:path>
              <a:path w="1732914" h="1279525">
                <a:moveTo>
                  <a:pt x="33948" y="879224"/>
                </a:moveTo>
                <a:lnTo>
                  <a:pt x="990" y="850257"/>
                </a:lnTo>
                <a:lnTo>
                  <a:pt x="0" y="845261"/>
                </a:lnTo>
                <a:lnTo>
                  <a:pt x="17" y="834831"/>
                </a:lnTo>
                <a:lnTo>
                  <a:pt x="29020" y="801951"/>
                </a:lnTo>
                <a:lnTo>
                  <a:pt x="34015" y="800969"/>
                </a:lnTo>
                <a:lnTo>
                  <a:pt x="44374" y="800996"/>
                </a:lnTo>
                <a:lnTo>
                  <a:pt x="77201" y="829880"/>
                </a:lnTo>
                <a:lnTo>
                  <a:pt x="78208" y="845261"/>
                </a:lnTo>
                <a:lnTo>
                  <a:pt x="77240" y="850192"/>
                </a:lnTo>
                <a:lnTo>
                  <a:pt x="49322" y="878216"/>
                </a:lnTo>
                <a:lnTo>
                  <a:pt x="33948" y="879224"/>
                </a:lnTo>
                <a:close/>
              </a:path>
              <a:path w="1732914" h="1279525">
                <a:moveTo>
                  <a:pt x="458127" y="879240"/>
                </a:moveTo>
                <a:lnTo>
                  <a:pt x="421797" y="864067"/>
                </a:lnTo>
                <a:lnTo>
                  <a:pt x="414017" y="835000"/>
                </a:lnTo>
                <a:lnTo>
                  <a:pt x="414994" y="830027"/>
                </a:lnTo>
                <a:lnTo>
                  <a:pt x="442699" y="802046"/>
                </a:lnTo>
                <a:lnTo>
                  <a:pt x="458072" y="800942"/>
                </a:lnTo>
                <a:lnTo>
                  <a:pt x="463122" y="801918"/>
                </a:lnTo>
                <a:lnTo>
                  <a:pt x="491319" y="830199"/>
                </a:lnTo>
                <a:lnTo>
                  <a:pt x="492234" y="835000"/>
                </a:lnTo>
                <a:lnTo>
                  <a:pt x="492175" y="845668"/>
                </a:lnTo>
                <a:lnTo>
                  <a:pt x="463100" y="878276"/>
                </a:lnTo>
                <a:lnTo>
                  <a:pt x="458127" y="879240"/>
                </a:lnTo>
                <a:close/>
              </a:path>
              <a:path w="1732914" h="1279525">
                <a:moveTo>
                  <a:pt x="861226" y="879228"/>
                </a:moveTo>
                <a:lnTo>
                  <a:pt x="828247" y="850317"/>
                </a:lnTo>
                <a:lnTo>
                  <a:pt x="827249" y="845325"/>
                </a:lnTo>
                <a:lnTo>
                  <a:pt x="827265" y="834822"/>
                </a:lnTo>
                <a:lnTo>
                  <a:pt x="856189" y="801972"/>
                </a:lnTo>
                <a:lnTo>
                  <a:pt x="861158" y="800983"/>
                </a:lnTo>
                <a:lnTo>
                  <a:pt x="871524" y="800983"/>
                </a:lnTo>
                <a:lnTo>
                  <a:pt x="904434" y="829842"/>
                </a:lnTo>
                <a:lnTo>
                  <a:pt x="905435" y="834822"/>
                </a:lnTo>
                <a:lnTo>
                  <a:pt x="905435" y="845325"/>
                </a:lnTo>
                <a:lnTo>
                  <a:pt x="876591" y="878208"/>
                </a:lnTo>
                <a:lnTo>
                  <a:pt x="861226" y="879228"/>
                </a:lnTo>
                <a:close/>
              </a:path>
              <a:path w="1732914" h="1279525">
                <a:moveTo>
                  <a:pt x="1274845" y="879228"/>
                </a:moveTo>
                <a:lnTo>
                  <a:pt x="1241867" y="850316"/>
                </a:lnTo>
                <a:lnTo>
                  <a:pt x="1240870" y="845324"/>
                </a:lnTo>
                <a:lnTo>
                  <a:pt x="1240885" y="834822"/>
                </a:lnTo>
                <a:lnTo>
                  <a:pt x="1269810" y="801972"/>
                </a:lnTo>
                <a:lnTo>
                  <a:pt x="1274779" y="800983"/>
                </a:lnTo>
                <a:lnTo>
                  <a:pt x="1285143" y="800983"/>
                </a:lnTo>
                <a:lnTo>
                  <a:pt x="1318054" y="829842"/>
                </a:lnTo>
                <a:lnTo>
                  <a:pt x="1319056" y="845324"/>
                </a:lnTo>
                <a:lnTo>
                  <a:pt x="1318102" y="850186"/>
                </a:lnTo>
                <a:lnTo>
                  <a:pt x="1290211" y="878208"/>
                </a:lnTo>
                <a:lnTo>
                  <a:pt x="1274845" y="879228"/>
                </a:lnTo>
                <a:close/>
              </a:path>
              <a:path w="1732914" h="1279525">
                <a:moveTo>
                  <a:pt x="1697973" y="879268"/>
                </a:moveTo>
                <a:lnTo>
                  <a:pt x="1661630" y="863770"/>
                </a:lnTo>
                <a:lnTo>
                  <a:pt x="1654142" y="834512"/>
                </a:lnTo>
                <a:lnTo>
                  <a:pt x="1655185" y="829533"/>
                </a:lnTo>
                <a:lnTo>
                  <a:pt x="1683404" y="801871"/>
                </a:lnTo>
                <a:lnTo>
                  <a:pt x="1688402" y="800930"/>
                </a:lnTo>
                <a:lnTo>
                  <a:pt x="1698772" y="801035"/>
                </a:lnTo>
                <a:lnTo>
                  <a:pt x="1731401" y="830313"/>
                </a:lnTo>
                <a:lnTo>
                  <a:pt x="1732342" y="835314"/>
                </a:lnTo>
                <a:lnTo>
                  <a:pt x="1732235" y="845688"/>
                </a:lnTo>
                <a:lnTo>
                  <a:pt x="1702971" y="878327"/>
                </a:lnTo>
                <a:lnTo>
                  <a:pt x="1697973" y="879268"/>
                </a:lnTo>
                <a:close/>
              </a:path>
              <a:path w="1732914" h="1279525">
                <a:moveTo>
                  <a:pt x="44260" y="1279410"/>
                </a:moveTo>
                <a:lnTo>
                  <a:pt x="7757" y="1264238"/>
                </a:lnTo>
                <a:lnTo>
                  <a:pt x="8" y="1245478"/>
                </a:lnTo>
                <a:lnTo>
                  <a:pt x="13" y="1235031"/>
                </a:lnTo>
                <a:lnTo>
                  <a:pt x="29025" y="1202137"/>
                </a:lnTo>
                <a:lnTo>
                  <a:pt x="34018" y="1201156"/>
                </a:lnTo>
                <a:lnTo>
                  <a:pt x="39206" y="1201170"/>
                </a:lnTo>
                <a:lnTo>
                  <a:pt x="39206" y="1201370"/>
                </a:lnTo>
                <a:lnTo>
                  <a:pt x="44365" y="1201383"/>
                </a:lnTo>
                <a:lnTo>
                  <a:pt x="77173" y="1230165"/>
                </a:lnTo>
                <a:lnTo>
                  <a:pt x="78208" y="1245478"/>
                </a:lnTo>
                <a:lnTo>
                  <a:pt x="77214" y="1250471"/>
                </a:lnTo>
                <a:lnTo>
                  <a:pt x="49252" y="1278421"/>
                </a:lnTo>
                <a:lnTo>
                  <a:pt x="44260" y="1279410"/>
                </a:lnTo>
                <a:close/>
              </a:path>
              <a:path w="1732914" h="1279525">
                <a:moveTo>
                  <a:pt x="458127" y="1279427"/>
                </a:moveTo>
                <a:lnTo>
                  <a:pt x="421797" y="1264254"/>
                </a:lnTo>
                <a:lnTo>
                  <a:pt x="414017" y="1235187"/>
                </a:lnTo>
                <a:lnTo>
                  <a:pt x="414994" y="1230214"/>
                </a:lnTo>
                <a:lnTo>
                  <a:pt x="442699" y="1202233"/>
                </a:lnTo>
                <a:lnTo>
                  <a:pt x="452826" y="1201170"/>
                </a:lnTo>
                <a:lnTo>
                  <a:pt x="452826" y="1201370"/>
                </a:lnTo>
                <a:lnTo>
                  <a:pt x="458263" y="1201370"/>
                </a:lnTo>
                <a:lnTo>
                  <a:pt x="491273" y="1230423"/>
                </a:lnTo>
                <a:lnTo>
                  <a:pt x="492202" y="1235187"/>
                </a:lnTo>
                <a:lnTo>
                  <a:pt x="492175" y="1245855"/>
                </a:lnTo>
                <a:lnTo>
                  <a:pt x="463100" y="1278463"/>
                </a:lnTo>
                <a:lnTo>
                  <a:pt x="458127" y="1279427"/>
                </a:lnTo>
                <a:close/>
              </a:path>
              <a:path w="1732914" h="1279525">
                <a:moveTo>
                  <a:pt x="458263" y="1201370"/>
                </a:moveTo>
                <a:lnTo>
                  <a:pt x="452826" y="1201370"/>
                </a:lnTo>
                <a:lnTo>
                  <a:pt x="458055" y="1201329"/>
                </a:lnTo>
                <a:lnTo>
                  <a:pt x="458263" y="1201370"/>
                </a:lnTo>
                <a:close/>
              </a:path>
              <a:path w="1732914" h="1279525">
                <a:moveTo>
                  <a:pt x="871532" y="1279406"/>
                </a:moveTo>
                <a:lnTo>
                  <a:pt x="861161" y="1279406"/>
                </a:lnTo>
                <a:lnTo>
                  <a:pt x="856174" y="1278413"/>
                </a:lnTo>
                <a:lnTo>
                  <a:pt x="828237" y="1250465"/>
                </a:lnTo>
                <a:lnTo>
                  <a:pt x="827245" y="1245475"/>
                </a:lnTo>
                <a:lnTo>
                  <a:pt x="827245" y="1235100"/>
                </a:lnTo>
                <a:lnTo>
                  <a:pt x="856173" y="1202162"/>
                </a:lnTo>
                <a:lnTo>
                  <a:pt x="861161" y="1201170"/>
                </a:lnTo>
                <a:lnTo>
                  <a:pt x="866346" y="1201170"/>
                </a:lnTo>
                <a:lnTo>
                  <a:pt x="866346" y="1201370"/>
                </a:lnTo>
                <a:lnTo>
                  <a:pt x="871515" y="1201370"/>
                </a:lnTo>
                <a:lnTo>
                  <a:pt x="904411" y="1230148"/>
                </a:lnTo>
                <a:lnTo>
                  <a:pt x="905448" y="1245475"/>
                </a:lnTo>
                <a:lnTo>
                  <a:pt x="904456" y="1250465"/>
                </a:lnTo>
                <a:lnTo>
                  <a:pt x="876520" y="1278413"/>
                </a:lnTo>
                <a:lnTo>
                  <a:pt x="871532" y="1279406"/>
                </a:lnTo>
                <a:close/>
              </a:path>
              <a:path w="1732914" h="1279525">
                <a:moveTo>
                  <a:pt x="1285152" y="1279406"/>
                </a:moveTo>
                <a:lnTo>
                  <a:pt x="1274781" y="1279406"/>
                </a:lnTo>
                <a:lnTo>
                  <a:pt x="1269793" y="1278413"/>
                </a:lnTo>
                <a:lnTo>
                  <a:pt x="1241857" y="1250465"/>
                </a:lnTo>
                <a:lnTo>
                  <a:pt x="1240865" y="1245475"/>
                </a:lnTo>
                <a:lnTo>
                  <a:pt x="1240865" y="1235100"/>
                </a:lnTo>
                <a:lnTo>
                  <a:pt x="1269793" y="1202162"/>
                </a:lnTo>
                <a:lnTo>
                  <a:pt x="1274781" y="1201170"/>
                </a:lnTo>
                <a:lnTo>
                  <a:pt x="1279967" y="1201170"/>
                </a:lnTo>
                <a:lnTo>
                  <a:pt x="1279967" y="1201370"/>
                </a:lnTo>
                <a:lnTo>
                  <a:pt x="1285135" y="1201370"/>
                </a:lnTo>
                <a:lnTo>
                  <a:pt x="1318031" y="1230148"/>
                </a:lnTo>
                <a:lnTo>
                  <a:pt x="1319069" y="1245475"/>
                </a:lnTo>
                <a:lnTo>
                  <a:pt x="1318076" y="1250465"/>
                </a:lnTo>
                <a:lnTo>
                  <a:pt x="1290140" y="1278413"/>
                </a:lnTo>
                <a:lnTo>
                  <a:pt x="1285152" y="1279406"/>
                </a:lnTo>
                <a:close/>
              </a:path>
              <a:path w="1732914" h="1279525">
                <a:moveTo>
                  <a:pt x="1697973" y="1279455"/>
                </a:moveTo>
                <a:lnTo>
                  <a:pt x="1661630" y="1263957"/>
                </a:lnTo>
                <a:lnTo>
                  <a:pt x="1654142" y="1234699"/>
                </a:lnTo>
                <a:lnTo>
                  <a:pt x="1655185" y="1229720"/>
                </a:lnTo>
                <a:lnTo>
                  <a:pt x="1683404" y="1202058"/>
                </a:lnTo>
                <a:lnTo>
                  <a:pt x="1688402" y="1201117"/>
                </a:lnTo>
                <a:lnTo>
                  <a:pt x="1693587" y="1201170"/>
                </a:lnTo>
                <a:lnTo>
                  <a:pt x="1693587" y="1201370"/>
                </a:lnTo>
                <a:lnTo>
                  <a:pt x="1698755" y="1201423"/>
                </a:lnTo>
                <a:lnTo>
                  <a:pt x="1731356" y="1230538"/>
                </a:lnTo>
                <a:lnTo>
                  <a:pt x="1732316" y="1235518"/>
                </a:lnTo>
                <a:lnTo>
                  <a:pt x="1732235" y="1245875"/>
                </a:lnTo>
                <a:lnTo>
                  <a:pt x="1702971" y="1278514"/>
                </a:lnTo>
                <a:lnTo>
                  <a:pt x="1697973" y="1279455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44865" y="2"/>
            <a:ext cx="2243455" cy="1447165"/>
          </a:xfrm>
          <a:custGeom>
            <a:avLst/>
            <a:gdLst/>
            <a:ahLst/>
            <a:cxnLst/>
            <a:rect l="l" t="t" r="r" b="b"/>
            <a:pathLst>
              <a:path w="2243455" h="1447165">
                <a:moveTo>
                  <a:pt x="1964653" y="1446683"/>
                </a:moveTo>
                <a:lnTo>
                  <a:pt x="1914137" y="1446064"/>
                </a:lnTo>
                <a:lnTo>
                  <a:pt x="1863676" y="1444205"/>
                </a:lnTo>
                <a:lnTo>
                  <a:pt x="1813276" y="1441109"/>
                </a:lnTo>
                <a:lnTo>
                  <a:pt x="1762967" y="1436776"/>
                </a:lnTo>
                <a:lnTo>
                  <a:pt x="1712780" y="1431210"/>
                </a:lnTo>
                <a:lnTo>
                  <a:pt x="1662744" y="1424415"/>
                </a:lnTo>
                <a:lnTo>
                  <a:pt x="1612890" y="1416393"/>
                </a:lnTo>
                <a:lnTo>
                  <a:pt x="1563249" y="1407150"/>
                </a:lnTo>
                <a:lnTo>
                  <a:pt x="1513849" y="1396692"/>
                </a:lnTo>
                <a:lnTo>
                  <a:pt x="1464720" y="1385025"/>
                </a:lnTo>
                <a:lnTo>
                  <a:pt x="1415892" y="1372156"/>
                </a:lnTo>
                <a:lnTo>
                  <a:pt x="1367396" y="1358092"/>
                </a:lnTo>
                <a:lnTo>
                  <a:pt x="1319259" y="1342842"/>
                </a:lnTo>
                <a:lnTo>
                  <a:pt x="1271510" y="1326415"/>
                </a:lnTo>
                <a:lnTo>
                  <a:pt x="1224179" y="1308822"/>
                </a:lnTo>
                <a:lnTo>
                  <a:pt x="1177294" y="1290073"/>
                </a:lnTo>
                <a:lnTo>
                  <a:pt x="1130884" y="1270178"/>
                </a:lnTo>
                <a:lnTo>
                  <a:pt x="1084976" y="1249150"/>
                </a:lnTo>
                <a:lnTo>
                  <a:pt x="1039597" y="1227003"/>
                </a:lnTo>
                <a:lnTo>
                  <a:pt x="994776" y="1203748"/>
                </a:lnTo>
                <a:lnTo>
                  <a:pt x="950539" y="1179400"/>
                </a:lnTo>
                <a:lnTo>
                  <a:pt x="906913" y="1153973"/>
                </a:lnTo>
                <a:lnTo>
                  <a:pt x="863923" y="1127485"/>
                </a:lnTo>
                <a:lnTo>
                  <a:pt x="821597" y="1099949"/>
                </a:lnTo>
                <a:lnTo>
                  <a:pt x="779960" y="1071382"/>
                </a:lnTo>
                <a:lnTo>
                  <a:pt x="739036" y="1041802"/>
                </a:lnTo>
                <a:lnTo>
                  <a:pt x="698850" y="1011227"/>
                </a:lnTo>
                <a:lnTo>
                  <a:pt x="659427" y="979675"/>
                </a:lnTo>
                <a:lnTo>
                  <a:pt x="620790" y="947165"/>
                </a:lnTo>
                <a:lnTo>
                  <a:pt x="582962" y="913716"/>
                </a:lnTo>
                <a:lnTo>
                  <a:pt x="545967" y="879349"/>
                </a:lnTo>
                <a:lnTo>
                  <a:pt x="509826" y="844085"/>
                </a:lnTo>
                <a:lnTo>
                  <a:pt x="474562" y="807944"/>
                </a:lnTo>
                <a:lnTo>
                  <a:pt x="440195" y="770948"/>
                </a:lnTo>
                <a:lnTo>
                  <a:pt x="406746" y="733121"/>
                </a:lnTo>
                <a:lnTo>
                  <a:pt x="374236" y="694484"/>
                </a:lnTo>
                <a:lnTo>
                  <a:pt x="342684" y="655061"/>
                </a:lnTo>
                <a:lnTo>
                  <a:pt x="312108" y="614875"/>
                </a:lnTo>
                <a:lnTo>
                  <a:pt x="282528" y="573951"/>
                </a:lnTo>
                <a:lnTo>
                  <a:pt x="253962" y="532313"/>
                </a:lnTo>
                <a:lnTo>
                  <a:pt x="226426" y="489987"/>
                </a:lnTo>
                <a:lnTo>
                  <a:pt x="199937" y="446998"/>
                </a:lnTo>
                <a:lnTo>
                  <a:pt x="174511" y="403372"/>
                </a:lnTo>
                <a:lnTo>
                  <a:pt x="150163" y="359135"/>
                </a:lnTo>
                <a:lnTo>
                  <a:pt x="126908" y="314313"/>
                </a:lnTo>
                <a:lnTo>
                  <a:pt x="104760" y="268935"/>
                </a:lnTo>
                <a:lnTo>
                  <a:pt x="83732" y="223026"/>
                </a:lnTo>
                <a:lnTo>
                  <a:pt x="63838" y="176616"/>
                </a:lnTo>
                <a:lnTo>
                  <a:pt x="45088" y="129731"/>
                </a:lnTo>
                <a:lnTo>
                  <a:pt x="27495" y="82400"/>
                </a:lnTo>
                <a:lnTo>
                  <a:pt x="11068" y="34652"/>
                </a:lnTo>
                <a:lnTo>
                  <a:pt x="0" y="0"/>
                </a:lnTo>
                <a:lnTo>
                  <a:pt x="2243134" y="0"/>
                </a:lnTo>
                <a:lnTo>
                  <a:pt x="2243134" y="1427736"/>
                </a:lnTo>
                <a:lnTo>
                  <a:pt x="2241512" y="1427966"/>
                </a:lnTo>
                <a:lnTo>
                  <a:pt x="2191400" y="1434147"/>
                </a:lnTo>
                <a:lnTo>
                  <a:pt x="2141145" y="1439097"/>
                </a:lnTo>
                <a:lnTo>
                  <a:pt x="2090791" y="1442811"/>
                </a:lnTo>
                <a:lnTo>
                  <a:pt x="2040353" y="1445289"/>
                </a:lnTo>
                <a:lnTo>
                  <a:pt x="1989877" y="1446528"/>
                </a:lnTo>
                <a:lnTo>
                  <a:pt x="1964653" y="1446683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27658" y="2626661"/>
            <a:ext cx="7658100" cy="7656830"/>
          </a:xfrm>
          <a:custGeom>
            <a:avLst/>
            <a:gdLst/>
            <a:ahLst/>
            <a:cxnLst/>
            <a:rect l="l" t="t" r="r" b="b"/>
            <a:pathLst>
              <a:path w="7658100" h="7656830">
                <a:moveTo>
                  <a:pt x="6855482" y="7656752"/>
                </a:moveTo>
                <a:lnTo>
                  <a:pt x="802617" y="7656752"/>
                </a:lnTo>
                <a:lnTo>
                  <a:pt x="708244" y="7646191"/>
                </a:lnTo>
                <a:lnTo>
                  <a:pt x="617270" y="7625620"/>
                </a:lnTo>
                <a:lnTo>
                  <a:pt x="530270" y="7595613"/>
                </a:lnTo>
                <a:lnTo>
                  <a:pt x="447820" y="7556746"/>
                </a:lnTo>
                <a:lnTo>
                  <a:pt x="370494" y="7509592"/>
                </a:lnTo>
                <a:lnTo>
                  <a:pt x="298868" y="7454728"/>
                </a:lnTo>
                <a:lnTo>
                  <a:pt x="233515" y="7392728"/>
                </a:lnTo>
                <a:lnTo>
                  <a:pt x="175011" y="7324166"/>
                </a:lnTo>
                <a:lnTo>
                  <a:pt x="123930" y="7249618"/>
                </a:lnTo>
                <a:lnTo>
                  <a:pt x="80848" y="7169658"/>
                </a:lnTo>
                <a:lnTo>
                  <a:pt x="46339" y="7084862"/>
                </a:lnTo>
                <a:lnTo>
                  <a:pt x="20978" y="6995803"/>
                </a:lnTo>
                <a:lnTo>
                  <a:pt x="5340" y="6903058"/>
                </a:lnTo>
                <a:lnTo>
                  <a:pt x="0" y="6807200"/>
                </a:lnTo>
                <a:lnTo>
                  <a:pt x="1347" y="802617"/>
                </a:lnTo>
                <a:lnTo>
                  <a:pt x="11908" y="708244"/>
                </a:lnTo>
                <a:lnTo>
                  <a:pt x="32479" y="617270"/>
                </a:lnTo>
                <a:lnTo>
                  <a:pt x="62486" y="530270"/>
                </a:lnTo>
                <a:lnTo>
                  <a:pt x="101353" y="447820"/>
                </a:lnTo>
                <a:lnTo>
                  <a:pt x="148507" y="370494"/>
                </a:lnTo>
                <a:lnTo>
                  <a:pt x="203371" y="298868"/>
                </a:lnTo>
                <a:lnTo>
                  <a:pt x="265371" y="233515"/>
                </a:lnTo>
                <a:lnTo>
                  <a:pt x="333933" y="175011"/>
                </a:lnTo>
                <a:lnTo>
                  <a:pt x="408481" y="123930"/>
                </a:lnTo>
                <a:lnTo>
                  <a:pt x="488441" y="80848"/>
                </a:lnTo>
                <a:lnTo>
                  <a:pt x="573237" y="46339"/>
                </a:lnTo>
                <a:lnTo>
                  <a:pt x="662296" y="20978"/>
                </a:lnTo>
                <a:lnTo>
                  <a:pt x="755041" y="5340"/>
                </a:lnTo>
                <a:lnTo>
                  <a:pt x="850900" y="0"/>
                </a:lnTo>
                <a:lnTo>
                  <a:pt x="6855482" y="1347"/>
                </a:lnTo>
                <a:lnTo>
                  <a:pt x="6949855" y="11908"/>
                </a:lnTo>
                <a:lnTo>
                  <a:pt x="7040829" y="32479"/>
                </a:lnTo>
                <a:lnTo>
                  <a:pt x="7127829" y="62486"/>
                </a:lnTo>
                <a:lnTo>
                  <a:pt x="7210279" y="101353"/>
                </a:lnTo>
                <a:lnTo>
                  <a:pt x="7287605" y="148507"/>
                </a:lnTo>
                <a:lnTo>
                  <a:pt x="7359231" y="203371"/>
                </a:lnTo>
                <a:lnTo>
                  <a:pt x="7424584" y="265371"/>
                </a:lnTo>
                <a:lnTo>
                  <a:pt x="7483088" y="333933"/>
                </a:lnTo>
                <a:lnTo>
                  <a:pt x="7534169" y="408481"/>
                </a:lnTo>
                <a:lnTo>
                  <a:pt x="7577251" y="488441"/>
                </a:lnTo>
                <a:lnTo>
                  <a:pt x="7611760" y="573237"/>
                </a:lnTo>
                <a:lnTo>
                  <a:pt x="7637121" y="662296"/>
                </a:lnTo>
                <a:lnTo>
                  <a:pt x="7652759" y="755041"/>
                </a:lnTo>
                <a:lnTo>
                  <a:pt x="7658100" y="850900"/>
                </a:lnTo>
                <a:lnTo>
                  <a:pt x="7658100" y="6807200"/>
                </a:lnTo>
                <a:lnTo>
                  <a:pt x="7652759" y="6903058"/>
                </a:lnTo>
                <a:lnTo>
                  <a:pt x="7637121" y="6995803"/>
                </a:lnTo>
                <a:lnTo>
                  <a:pt x="7611760" y="7084862"/>
                </a:lnTo>
                <a:lnTo>
                  <a:pt x="7577251" y="7169658"/>
                </a:lnTo>
                <a:lnTo>
                  <a:pt x="7534169" y="7249618"/>
                </a:lnTo>
                <a:lnTo>
                  <a:pt x="7483088" y="7324166"/>
                </a:lnTo>
                <a:lnTo>
                  <a:pt x="7424584" y="7392728"/>
                </a:lnTo>
                <a:lnTo>
                  <a:pt x="7359231" y="7454728"/>
                </a:lnTo>
                <a:lnTo>
                  <a:pt x="7287605" y="7509592"/>
                </a:lnTo>
                <a:lnTo>
                  <a:pt x="7210279" y="7556746"/>
                </a:lnTo>
                <a:lnTo>
                  <a:pt x="7127829" y="7595613"/>
                </a:lnTo>
                <a:lnTo>
                  <a:pt x="7040829" y="7625620"/>
                </a:lnTo>
                <a:lnTo>
                  <a:pt x="6949855" y="7646191"/>
                </a:lnTo>
                <a:lnTo>
                  <a:pt x="6855482" y="7656752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"/>
            <a:ext cx="9556115" cy="8037195"/>
          </a:xfrm>
          <a:custGeom>
            <a:avLst/>
            <a:gdLst/>
            <a:ahLst/>
            <a:cxnLst/>
            <a:rect l="l" t="t" r="r" b="b"/>
            <a:pathLst>
              <a:path w="9556115" h="8037195">
                <a:moveTo>
                  <a:pt x="9076975" y="8036718"/>
                </a:moveTo>
                <a:lnTo>
                  <a:pt x="479962" y="8036718"/>
                </a:lnTo>
                <a:lnTo>
                  <a:pt x="437762" y="8034629"/>
                </a:lnTo>
                <a:lnTo>
                  <a:pt x="390562" y="8027586"/>
                </a:lnTo>
                <a:lnTo>
                  <a:pt x="344494" y="8016008"/>
                </a:lnTo>
                <a:lnTo>
                  <a:pt x="299876" y="8000028"/>
                </a:lnTo>
                <a:lnTo>
                  <a:pt x="257028" y="7979778"/>
                </a:lnTo>
                <a:lnTo>
                  <a:pt x="216266" y="7955390"/>
                </a:lnTo>
                <a:lnTo>
                  <a:pt x="177911" y="7926995"/>
                </a:lnTo>
                <a:lnTo>
                  <a:pt x="142280" y="7894726"/>
                </a:lnTo>
                <a:lnTo>
                  <a:pt x="110010" y="7859095"/>
                </a:lnTo>
                <a:lnTo>
                  <a:pt x="81615" y="7820739"/>
                </a:lnTo>
                <a:lnTo>
                  <a:pt x="57227" y="7779978"/>
                </a:lnTo>
                <a:lnTo>
                  <a:pt x="36977" y="7737129"/>
                </a:lnTo>
                <a:lnTo>
                  <a:pt x="20997" y="7692511"/>
                </a:lnTo>
                <a:lnTo>
                  <a:pt x="9420" y="7646444"/>
                </a:lnTo>
                <a:lnTo>
                  <a:pt x="2377" y="7599244"/>
                </a:lnTo>
                <a:lnTo>
                  <a:pt x="0" y="7551231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9071163" y="0"/>
                </a:lnTo>
                <a:lnTo>
                  <a:pt x="9119176" y="2377"/>
                </a:lnTo>
                <a:lnTo>
                  <a:pt x="9166376" y="9420"/>
                </a:lnTo>
                <a:lnTo>
                  <a:pt x="9212444" y="20997"/>
                </a:lnTo>
                <a:lnTo>
                  <a:pt x="9257061" y="36977"/>
                </a:lnTo>
                <a:lnTo>
                  <a:pt x="9299910" y="57227"/>
                </a:lnTo>
                <a:lnTo>
                  <a:pt x="9340671" y="81615"/>
                </a:lnTo>
                <a:lnTo>
                  <a:pt x="9379027" y="110010"/>
                </a:lnTo>
                <a:lnTo>
                  <a:pt x="9414658" y="142280"/>
                </a:lnTo>
                <a:lnTo>
                  <a:pt x="9446927" y="177911"/>
                </a:lnTo>
                <a:lnTo>
                  <a:pt x="9475322" y="216266"/>
                </a:lnTo>
                <a:lnTo>
                  <a:pt x="9499710" y="257028"/>
                </a:lnTo>
                <a:lnTo>
                  <a:pt x="9519961" y="299876"/>
                </a:lnTo>
                <a:lnTo>
                  <a:pt x="9535940" y="344494"/>
                </a:lnTo>
                <a:lnTo>
                  <a:pt x="9547518" y="390562"/>
                </a:lnTo>
                <a:lnTo>
                  <a:pt x="9554561" y="437762"/>
                </a:lnTo>
                <a:lnTo>
                  <a:pt x="9555658" y="459927"/>
                </a:lnTo>
                <a:lnTo>
                  <a:pt x="9555658" y="7577078"/>
                </a:lnTo>
                <a:lnTo>
                  <a:pt x="9547518" y="7646444"/>
                </a:lnTo>
                <a:lnTo>
                  <a:pt x="9535940" y="7692511"/>
                </a:lnTo>
                <a:lnTo>
                  <a:pt x="9519961" y="7737129"/>
                </a:lnTo>
                <a:lnTo>
                  <a:pt x="9499710" y="7779978"/>
                </a:lnTo>
                <a:lnTo>
                  <a:pt x="9475322" y="7820739"/>
                </a:lnTo>
                <a:lnTo>
                  <a:pt x="9446927" y="7859095"/>
                </a:lnTo>
                <a:lnTo>
                  <a:pt x="9414658" y="7894726"/>
                </a:lnTo>
                <a:lnTo>
                  <a:pt x="9379027" y="7926995"/>
                </a:lnTo>
                <a:lnTo>
                  <a:pt x="9340671" y="7955390"/>
                </a:lnTo>
                <a:lnTo>
                  <a:pt x="9299910" y="7979778"/>
                </a:lnTo>
                <a:lnTo>
                  <a:pt x="9257061" y="8000028"/>
                </a:lnTo>
                <a:lnTo>
                  <a:pt x="9212444" y="8016008"/>
                </a:lnTo>
                <a:lnTo>
                  <a:pt x="9166376" y="8027586"/>
                </a:lnTo>
                <a:lnTo>
                  <a:pt x="9119176" y="8034629"/>
                </a:lnTo>
                <a:lnTo>
                  <a:pt x="9076975" y="8036718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6163" y="3471085"/>
            <a:ext cx="7105649" cy="59721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51280" y="340802"/>
            <a:ext cx="7532370" cy="202120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5080">
              <a:lnSpc>
                <a:spcPts val="4880"/>
              </a:lnSpc>
              <a:spcBef>
                <a:spcPts val="1165"/>
              </a:spcBef>
            </a:pPr>
            <a:r>
              <a:rPr sz="4950" b="1" spc="155" dirty="0">
                <a:solidFill>
                  <a:srgbClr val="040405"/>
                </a:solidFill>
                <a:latin typeface="Arial"/>
                <a:cs typeface="Arial"/>
              </a:rPr>
              <a:t>Планируемые </a:t>
            </a:r>
            <a:r>
              <a:rPr sz="4950" b="1" spc="75" dirty="0">
                <a:solidFill>
                  <a:srgbClr val="040405"/>
                </a:solidFill>
                <a:latin typeface="Arial"/>
                <a:cs typeface="Arial"/>
              </a:rPr>
              <a:t>мероприятия</a:t>
            </a:r>
            <a:r>
              <a:rPr sz="4950" b="1" spc="160" dirty="0">
                <a:solidFill>
                  <a:srgbClr val="040405"/>
                </a:solidFill>
                <a:latin typeface="Arial"/>
                <a:cs typeface="Arial"/>
              </a:rPr>
              <a:t> </a:t>
            </a:r>
            <a:r>
              <a:rPr sz="4950" b="1" spc="-25" dirty="0">
                <a:solidFill>
                  <a:srgbClr val="040405"/>
                </a:solidFill>
                <a:latin typeface="Arial"/>
                <a:cs typeface="Arial"/>
              </a:rPr>
              <a:t>по </a:t>
            </a:r>
            <a:r>
              <a:rPr sz="4950" b="1" spc="140" dirty="0">
                <a:solidFill>
                  <a:srgbClr val="040405"/>
                </a:solidFill>
                <a:latin typeface="Arial"/>
                <a:cs typeface="Arial"/>
              </a:rPr>
              <a:t>привлечению</a:t>
            </a:r>
            <a:r>
              <a:rPr sz="4950" b="1" spc="215" dirty="0">
                <a:solidFill>
                  <a:srgbClr val="040405"/>
                </a:solidFill>
                <a:latin typeface="Arial"/>
                <a:cs typeface="Arial"/>
              </a:rPr>
              <a:t> </a:t>
            </a:r>
            <a:r>
              <a:rPr sz="4950" b="1" spc="155" dirty="0">
                <a:solidFill>
                  <a:srgbClr val="040405"/>
                </a:solidFill>
                <a:latin typeface="Arial"/>
                <a:cs typeface="Arial"/>
              </a:rPr>
              <a:t>жителей</a:t>
            </a:r>
            <a:endParaRPr sz="49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9323" y="376059"/>
            <a:ext cx="815022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3700" b="0" spc="-425" dirty="0">
                <a:latin typeface="Verdana"/>
                <a:cs typeface="Verdana"/>
              </a:rPr>
              <a:t>-</a:t>
            </a:r>
            <a:r>
              <a:rPr sz="3700" b="0" dirty="0">
                <a:latin typeface="Lucida Sans Unicode"/>
                <a:cs typeface="Lucida Sans Unicode"/>
              </a:rPr>
              <a:t>провести</a:t>
            </a:r>
            <a:r>
              <a:rPr sz="3700" b="0" spc="-280" dirty="0">
                <a:latin typeface="Lucida Sans Unicode"/>
                <a:cs typeface="Lucida Sans Unicode"/>
              </a:rPr>
              <a:t> </a:t>
            </a:r>
            <a:r>
              <a:rPr sz="3700" b="0" spc="-10" dirty="0">
                <a:latin typeface="Lucida Sans Unicode"/>
                <a:cs typeface="Lucida Sans Unicode"/>
              </a:rPr>
              <a:t>полноценную </a:t>
            </a:r>
            <a:r>
              <a:rPr sz="3700" b="0" spc="-30" dirty="0">
                <a:latin typeface="Lucida Sans Unicode"/>
                <a:cs typeface="Lucida Sans Unicode"/>
              </a:rPr>
              <a:t>информационную</a:t>
            </a:r>
            <a:r>
              <a:rPr sz="3700" b="0" spc="-145" dirty="0">
                <a:latin typeface="Lucida Sans Unicode"/>
                <a:cs typeface="Lucida Sans Unicode"/>
              </a:rPr>
              <a:t> </a:t>
            </a:r>
            <a:r>
              <a:rPr sz="3700" b="0" dirty="0">
                <a:latin typeface="Lucida Sans Unicode"/>
                <a:cs typeface="Lucida Sans Unicode"/>
              </a:rPr>
              <a:t>компанию</a:t>
            </a:r>
            <a:r>
              <a:rPr sz="3700" b="0" spc="-140" dirty="0">
                <a:latin typeface="Lucida Sans Unicode"/>
                <a:cs typeface="Lucida Sans Unicode"/>
              </a:rPr>
              <a:t> </a:t>
            </a:r>
            <a:r>
              <a:rPr sz="3700" b="0" spc="-25" dirty="0">
                <a:latin typeface="Lucida Sans Unicode"/>
                <a:cs typeface="Lucida Sans Unicode"/>
              </a:rPr>
              <a:t>по </a:t>
            </a:r>
            <a:r>
              <a:rPr sz="3700" b="0" dirty="0">
                <a:latin typeface="Lucida Sans Unicode"/>
                <a:cs typeface="Lucida Sans Unicode"/>
              </a:rPr>
              <a:t>популяризации</a:t>
            </a:r>
            <a:r>
              <a:rPr sz="3700" b="0" spc="-165" dirty="0">
                <a:latin typeface="Lucida Sans Unicode"/>
                <a:cs typeface="Lucida Sans Unicode"/>
              </a:rPr>
              <a:t> </a:t>
            </a:r>
            <a:r>
              <a:rPr sz="3700" b="0" dirty="0">
                <a:latin typeface="Lucida Sans Unicode"/>
                <a:cs typeface="Lucida Sans Unicode"/>
              </a:rPr>
              <a:t>и</a:t>
            </a:r>
            <a:r>
              <a:rPr sz="3700" b="0" spc="-160" dirty="0">
                <a:latin typeface="Lucida Sans Unicode"/>
                <a:cs typeface="Lucida Sans Unicode"/>
              </a:rPr>
              <a:t> </a:t>
            </a:r>
            <a:r>
              <a:rPr sz="3700" b="0" spc="55" dirty="0" err="1">
                <a:latin typeface="Lucida Sans Unicode"/>
                <a:cs typeface="Lucida Sans Unicode"/>
              </a:rPr>
              <a:t>привлечени</a:t>
            </a:r>
            <a:r>
              <a:rPr lang="ru-RU" sz="3700" b="0" spc="55" dirty="0">
                <a:latin typeface="Lucida Sans Unicode"/>
                <a:cs typeface="Lucida Sans Unicode"/>
              </a:rPr>
              <a:t>и</a:t>
            </a:r>
            <a:r>
              <a:rPr sz="3700" b="0" spc="-160" dirty="0">
                <a:latin typeface="Lucida Sans Unicode"/>
                <a:cs typeface="Lucida Sans Unicode"/>
              </a:rPr>
              <a:t> </a:t>
            </a:r>
            <a:r>
              <a:rPr sz="3700" b="0" spc="120" dirty="0">
                <a:latin typeface="Lucida Sans Unicode"/>
                <a:cs typeface="Lucida Sans Unicode"/>
              </a:rPr>
              <a:t>в </a:t>
            </a:r>
            <a:r>
              <a:rPr sz="3700" b="0" dirty="0">
                <a:latin typeface="Lucida Sans Unicode"/>
                <a:cs typeface="Lucida Sans Unicode"/>
              </a:rPr>
              <a:t>качестве</a:t>
            </a:r>
            <a:r>
              <a:rPr sz="3700" b="0" spc="-30" dirty="0">
                <a:latin typeface="Lucida Sans Unicode"/>
                <a:cs typeface="Lucida Sans Unicode"/>
              </a:rPr>
              <a:t> </a:t>
            </a:r>
            <a:r>
              <a:rPr sz="3700" b="0" dirty="0">
                <a:latin typeface="Lucida Sans Unicode"/>
                <a:cs typeface="Lucida Sans Unicode"/>
              </a:rPr>
              <a:t>волонтеров</a:t>
            </a:r>
            <a:r>
              <a:rPr sz="3700" b="0" spc="-30" dirty="0">
                <a:latin typeface="Lucida Sans Unicode"/>
                <a:cs typeface="Lucida Sans Unicode"/>
              </a:rPr>
              <a:t> </a:t>
            </a:r>
            <a:r>
              <a:rPr sz="3700" b="0" dirty="0">
                <a:latin typeface="Lucida Sans Unicode"/>
                <a:cs typeface="Lucida Sans Unicode"/>
              </a:rPr>
              <a:t>и</a:t>
            </a:r>
            <a:r>
              <a:rPr sz="3700" b="0" spc="-25" dirty="0">
                <a:latin typeface="Lucida Sans Unicode"/>
                <a:cs typeface="Lucida Sans Unicode"/>
              </a:rPr>
              <a:t> </a:t>
            </a:r>
            <a:r>
              <a:rPr sz="3700" b="0" spc="-10" dirty="0">
                <a:latin typeface="Lucida Sans Unicode"/>
                <a:cs typeface="Lucida Sans Unicode"/>
              </a:rPr>
              <a:t>участников </a:t>
            </a:r>
            <a:r>
              <a:rPr sz="3700" b="0" dirty="0">
                <a:latin typeface="Lucida Sans Unicode"/>
                <a:cs typeface="Lucida Sans Unicode"/>
              </a:rPr>
              <a:t>жителей</a:t>
            </a:r>
            <a:r>
              <a:rPr sz="3700" b="0" spc="-75" dirty="0">
                <a:latin typeface="Lucida Sans Unicode"/>
                <a:cs typeface="Lucida Sans Unicode"/>
              </a:rPr>
              <a:t> </a:t>
            </a:r>
            <a:r>
              <a:rPr sz="3700" b="0" spc="-10" dirty="0">
                <a:latin typeface="Lucida Sans Unicode"/>
                <a:cs typeface="Lucida Sans Unicode"/>
              </a:rPr>
              <a:t>города</a:t>
            </a:r>
            <a:endParaRPr sz="37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323" y="3424059"/>
            <a:ext cx="913384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9255">
              <a:lnSpc>
                <a:spcPct val="108100"/>
              </a:lnSpc>
              <a:spcBef>
                <a:spcPts val="100"/>
              </a:spcBef>
            </a:pPr>
            <a:r>
              <a:rPr sz="3700" spc="-42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70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провести</a:t>
            </a:r>
            <a:r>
              <a:rPr sz="3700" spc="-2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регистрацию</a:t>
            </a:r>
            <a:r>
              <a:rPr sz="3700" spc="-2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кандидатов</a:t>
            </a:r>
            <a:r>
              <a:rPr sz="3700" spc="-2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в </a:t>
            </a:r>
            <a:r>
              <a:rPr sz="37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волонтеры</a:t>
            </a:r>
            <a:r>
              <a:rPr sz="37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ru-RU" sz="37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Игр Дружбы</a:t>
            </a:r>
            <a:endParaRPr sz="3700" dirty="0">
              <a:latin typeface="Lucida Sans Unicode"/>
              <a:cs typeface="Lucida Sans Unicode"/>
            </a:endParaRPr>
          </a:p>
          <a:p>
            <a:pPr marL="12700" marR="1496695">
              <a:lnSpc>
                <a:spcPct val="108100"/>
              </a:lnSpc>
            </a:pPr>
            <a:r>
              <a:rPr sz="3700" spc="-42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70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провести</a:t>
            </a:r>
            <a:r>
              <a:rPr sz="37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отбор</a:t>
            </a:r>
            <a:r>
              <a:rPr sz="37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dirty="0">
                <a:solidFill>
                  <a:srgbClr val="FFFFFF"/>
                </a:solidFill>
                <a:latin typeface="Lucida Sans Unicode"/>
                <a:cs typeface="Lucida Sans Unicode"/>
              </a:rPr>
              <a:t>волонтеров</a:t>
            </a:r>
            <a:r>
              <a:rPr sz="37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по </a:t>
            </a:r>
            <a:r>
              <a:rPr sz="37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позициям</a:t>
            </a:r>
            <a:r>
              <a:rPr sz="3700" spc="-3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37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700" dirty="0">
                <a:solidFill>
                  <a:srgbClr val="FFFFFF"/>
                </a:solidFill>
                <a:latin typeface="Lucida Sans Unicode"/>
                <a:cs typeface="Lucida Sans Unicode"/>
              </a:rPr>
              <a:t>которые</a:t>
            </a:r>
            <a:r>
              <a:rPr sz="37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необходимы </a:t>
            </a:r>
            <a:r>
              <a:rPr sz="3700" spc="-4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Оргкомитету</a:t>
            </a:r>
            <a:r>
              <a:rPr sz="37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ru-RU" sz="37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игр</a:t>
            </a:r>
            <a:endParaRPr sz="37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8100"/>
              </a:lnSpc>
            </a:pPr>
            <a:r>
              <a:rPr sz="3700" spc="-42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7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70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провести</a:t>
            </a:r>
            <a:r>
              <a:rPr sz="37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dirty="0">
                <a:solidFill>
                  <a:srgbClr val="FFFFFF"/>
                </a:solidFill>
                <a:latin typeface="Lucida Sans Unicode"/>
                <a:cs typeface="Lucida Sans Unicode"/>
              </a:rPr>
              <a:t>кампанию</a:t>
            </a:r>
            <a:r>
              <a:rPr sz="37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dirty="0">
                <a:solidFill>
                  <a:srgbClr val="FFFFFF"/>
                </a:solidFill>
                <a:latin typeface="Lucida Sans Unicode"/>
                <a:cs typeface="Lucida Sans Unicode"/>
              </a:rPr>
              <a:t>по</a:t>
            </a:r>
            <a:r>
              <a:rPr sz="37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поддержанию </a:t>
            </a:r>
            <a:r>
              <a:rPr sz="3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интереса</a:t>
            </a:r>
            <a:r>
              <a:rPr sz="37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отобранных</a:t>
            </a:r>
            <a:r>
              <a:rPr sz="37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волонтеров</a:t>
            </a:r>
            <a:endParaRPr sz="37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8329" y="7250786"/>
            <a:ext cx="42144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7490">
              <a:lnSpc>
                <a:spcPct val="113199"/>
              </a:lnSpc>
              <a:spcBef>
                <a:spcPts val="100"/>
              </a:spcBef>
              <a:tabLst>
                <a:tab pos="1623695" algn="l"/>
                <a:tab pos="1964055" algn="l"/>
                <a:tab pos="2569210" algn="l"/>
                <a:tab pos="4039870" algn="l"/>
              </a:tabLst>
            </a:pPr>
            <a:r>
              <a:rPr sz="2650" spc="240" dirty="0">
                <a:solidFill>
                  <a:srgbClr val="231F20"/>
                </a:solidFill>
                <a:latin typeface="Lucida Sans Unicode"/>
                <a:cs typeface="Lucida Sans Unicode"/>
              </a:rPr>
              <a:t>Встречи</a:t>
            </a:r>
            <a:r>
              <a:rPr sz="2650" dirty="0">
                <a:solidFill>
                  <a:srgbClr val="231F20"/>
                </a:solidFill>
                <a:latin typeface="Lucida Sans Unicode"/>
                <a:cs typeface="Lucida Sans Unicode"/>
              </a:rPr>
              <a:t>	</a:t>
            </a:r>
            <a:r>
              <a:rPr sz="2650" spc="75" dirty="0">
                <a:solidFill>
                  <a:srgbClr val="231F20"/>
                </a:solidFill>
                <a:latin typeface="Lucida Sans Unicode"/>
                <a:cs typeface="Lucida Sans Unicode"/>
              </a:rPr>
              <a:t>по</a:t>
            </a:r>
            <a:r>
              <a:rPr sz="2650" dirty="0">
                <a:solidFill>
                  <a:srgbClr val="231F20"/>
                </a:solidFill>
                <a:latin typeface="Lucida Sans Unicode"/>
                <a:cs typeface="Lucida Sans Unicode"/>
              </a:rPr>
              <a:t>	</a:t>
            </a:r>
            <a:r>
              <a:rPr sz="2650" spc="200" dirty="0">
                <a:solidFill>
                  <a:srgbClr val="231F20"/>
                </a:solidFill>
                <a:latin typeface="Lucida Sans Unicode"/>
                <a:cs typeface="Lucida Sans Unicode"/>
              </a:rPr>
              <a:t>обмену </a:t>
            </a:r>
            <a:r>
              <a:rPr sz="2650" spc="204" dirty="0">
                <a:solidFill>
                  <a:srgbClr val="231F20"/>
                </a:solidFill>
                <a:latin typeface="Lucida Sans Unicode"/>
                <a:cs typeface="Lucida Sans Unicode"/>
              </a:rPr>
              <a:t>опытом</a:t>
            </a:r>
            <a:r>
              <a:rPr sz="2650" dirty="0">
                <a:solidFill>
                  <a:srgbClr val="231F20"/>
                </a:solidFill>
                <a:latin typeface="Lucida Sans Unicode"/>
                <a:cs typeface="Lucida Sans Unicode"/>
              </a:rPr>
              <a:t>	</a:t>
            </a:r>
            <a:r>
              <a:rPr sz="2650" spc="220" dirty="0">
                <a:solidFill>
                  <a:srgbClr val="231F20"/>
                </a:solidFill>
                <a:latin typeface="Lucida Sans Unicode"/>
                <a:cs typeface="Lucida Sans Unicode"/>
              </a:rPr>
              <a:t>волонтеров</a:t>
            </a:r>
            <a:r>
              <a:rPr sz="2650" dirty="0">
                <a:solidFill>
                  <a:srgbClr val="231F20"/>
                </a:solidFill>
                <a:latin typeface="Lucida Sans Unicode"/>
                <a:cs typeface="Lucida Sans Unicode"/>
              </a:rPr>
              <a:t>	</a:t>
            </a:r>
            <a:r>
              <a:rPr sz="2650" spc="-135" dirty="0">
                <a:solidFill>
                  <a:srgbClr val="231F20"/>
                </a:solidFill>
                <a:latin typeface="Lucida Sans Unicode"/>
                <a:cs typeface="Lucida Sans Unicode"/>
              </a:rPr>
              <a:t>с</a:t>
            </a:r>
            <a:endParaRPr sz="2650" dirty="0">
              <a:latin typeface="Lucida Sans Unicode"/>
              <a:cs typeface="Lucida Sans Unicode"/>
            </a:endParaRPr>
          </a:p>
          <a:p>
            <a:pPr marL="564515">
              <a:lnSpc>
                <a:spcPct val="100000"/>
              </a:lnSpc>
              <a:spcBef>
                <a:spcPts val="420"/>
              </a:spcBef>
              <a:tabLst>
                <a:tab pos="2101215" algn="l"/>
              </a:tabLst>
            </a:pPr>
            <a:r>
              <a:rPr sz="2650" spc="185" dirty="0">
                <a:solidFill>
                  <a:srgbClr val="231F20"/>
                </a:solidFill>
                <a:latin typeface="Lucida Sans Unicode"/>
                <a:cs typeface="Lucida Sans Unicode"/>
              </a:rPr>
              <a:t>разных</a:t>
            </a:r>
            <a:r>
              <a:rPr sz="2650" dirty="0">
                <a:solidFill>
                  <a:srgbClr val="231F20"/>
                </a:solidFill>
                <a:latin typeface="Lucida Sans Unicode"/>
                <a:cs typeface="Lucida Sans Unicode"/>
              </a:rPr>
              <a:t>	</a:t>
            </a:r>
            <a:r>
              <a:rPr sz="2650" spc="145" dirty="0">
                <a:solidFill>
                  <a:srgbClr val="231F20"/>
                </a:solidFill>
                <a:latin typeface="Lucida Sans Unicode"/>
                <a:cs typeface="Lucida Sans Unicode"/>
              </a:rPr>
              <a:t>городов</a:t>
            </a:r>
            <a:endParaRPr sz="26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3868" y="7305651"/>
            <a:ext cx="36004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199"/>
              </a:lnSpc>
              <a:spcBef>
                <a:spcPts val="100"/>
              </a:spcBef>
              <a:tabLst>
                <a:tab pos="2428240" algn="l"/>
                <a:tab pos="2509520" algn="l"/>
                <a:tab pos="2781300" algn="l"/>
              </a:tabLst>
            </a:pPr>
            <a:r>
              <a:rPr sz="2650" spc="204" dirty="0">
                <a:solidFill>
                  <a:srgbClr val="231F20"/>
                </a:solidFill>
                <a:latin typeface="Lucida Sans Unicode"/>
                <a:cs typeface="Lucida Sans Unicode"/>
              </a:rPr>
              <a:t>Проведение</a:t>
            </a:r>
            <a:r>
              <a:rPr sz="2650" dirty="0">
                <a:solidFill>
                  <a:srgbClr val="231F20"/>
                </a:solidFill>
                <a:latin typeface="Lucida Sans Unicode"/>
                <a:cs typeface="Lucida Sans Unicode"/>
              </a:rPr>
              <a:t>		</a:t>
            </a:r>
            <a:r>
              <a:rPr sz="2650" spc="190" dirty="0">
                <a:solidFill>
                  <a:srgbClr val="231F20"/>
                </a:solidFill>
                <a:latin typeface="Lucida Sans Unicode"/>
                <a:cs typeface="Lucida Sans Unicode"/>
              </a:rPr>
              <a:t>Кубка </a:t>
            </a:r>
            <a:r>
              <a:rPr sz="2650" spc="220" dirty="0">
                <a:solidFill>
                  <a:srgbClr val="231F20"/>
                </a:solidFill>
                <a:latin typeface="Lucida Sans Unicode"/>
                <a:cs typeface="Lucida Sans Unicode"/>
              </a:rPr>
              <a:t>волонтеров</a:t>
            </a:r>
            <a:r>
              <a:rPr sz="2650" dirty="0">
                <a:solidFill>
                  <a:srgbClr val="231F20"/>
                </a:solidFill>
                <a:latin typeface="Lucida Sans Unicode"/>
                <a:cs typeface="Lucida Sans Unicode"/>
              </a:rPr>
              <a:t>	</a:t>
            </a:r>
            <a:r>
              <a:rPr sz="2650" spc="70" dirty="0">
                <a:solidFill>
                  <a:srgbClr val="231F20"/>
                </a:solidFill>
                <a:latin typeface="Lucida Sans Unicode"/>
                <a:cs typeface="Lucida Sans Unicode"/>
              </a:rPr>
              <a:t>в</a:t>
            </a:r>
            <a:endParaRPr sz="265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2650" spc="-135" dirty="0">
                <a:solidFill>
                  <a:srgbClr val="231F20"/>
                </a:solidFill>
                <a:latin typeface="Lucida Sans Unicode"/>
                <a:cs typeface="Lucida Sans Unicode"/>
              </a:rPr>
              <a:t>г</a:t>
            </a:r>
            <a:r>
              <a:rPr sz="2650" spc="-13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2650" spc="-6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650" spc="170" dirty="0">
                <a:solidFill>
                  <a:srgbClr val="231F20"/>
                </a:solidFill>
                <a:latin typeface="Lucida Sans Unicode"/>
                <a:cs typeface="Lucida Sans Unicode"/>
              </a:rPr>
              <a:t>Краснодар</a:t>
            </a:r>
            <a:endParaRPr sz="265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96109" y="7479386"/>
            <a:ext cx="4022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0" marR="5080" indent="-870585">
              <a:lnSpc>
                <a:spcPct val="113199"/>
              </a:lnSpc>
              <a:spcBef>
                <a:spcPts val="100"/>
              </a:spcBef>
              <a:tabLst>
                <a:tab pos="1985010" algn="l"/>
              </a:tabLst>
            </a:pPr>
            <a:r>
              <a:rPr sz="2650" spc="165" dirty="0">
                <a:solidFill>
                  <a:srgbClr val="231F20"/>
                </a:solidFill>
                <a:latin typeface="Lucida Sans Unicode"/>
                <a:cs typeface="Lucida Sans Unicode"/>
              </a:rPr>
              <a:t>Создание</a:t>
            </a:r>
            <a:r>
              <a:rPr sz="2650" dirty="0">
                <a:solidFill>
                  <a:srgbClr val="231F20"/>
                </a:solidFill>
                <a:latin typeface="Lucida Sans Unicode"/>
                <a:cs typeface="Lucida Sans Unicode"/>
              </a:rPr>
              <a:t>	</a:t>
            </a:r>
            <a:r>
              <a:rPr sz="2650" spc="204" dirty="0">
                <a:solidFill>
                  <a:srgbClr val="231F20"/>
                </a:solidFill>
                <a:latin typeface="Lucida Sans Unicode"/>
                <a:cs typeface="Lucida Sans Unicode"/>
              </a:rPr>
              <a:t>талисмана </a:t>
            </a:r>
            <a:r>
              <a:rPr sz="2650" spc="220" dirty="0">
                <a:solidFill>
                  <a:srgbClr val="231F20"/>
                </a:solidFill>
                <a:latin typeface="Lucida Sans Unicode"/>
                <a:cs typeface="Lucida Sans Unicode"/>
              </a:rPr>
              <a:t>волонтеров</a:t>
            </a:r>
            <a:endParaRPr sz="2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161" y="1671986"/>
            <a:ext cx="6686267" cy="6827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77792" y="3620574"/>
            <a:ext cx="4532630" cy="280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500"/>
              </a:lnSpc>
              <a:spcBef>
                <a:spcPts val="100"/>
              </a:spcBef>
            </a:pPr>
            <a:r>
              <a:rPr sz="3950" spc="140" dirty="0">
                <a:solidFill>
                  <a:srgbClr val="1B5738"/>
                </a:solidFill>
                <a:latin typeface="Lucida Sans Unicode"/>
                <a:cs typeface="Lucida Sans Unicode"/>
              </a:rPr>
              <a:t>Предложение</a:t>
            </a:r>
            <a:r>
              <a:rPr sz="3950" spc="275" dirty="0">
                <a:solidFill>
                  <a:srgbClr val="1B5738"/>
                </a:solidFill>
                <a:latin typeface="Lucida Sans Unicode"/>
                <a:cs typeface="Lucida Sans Unicode"/>
              </a:rPr>
              <a:t> </a:t>
            </a:r>
            <a:r>
              <a:rPr sz="3950" spc="35" dirty="0">
                <a:solidFill>
                  <a:srgbClr val="1B5738"/>
                </a:solidFill>
                <a:latin typeface="Lucida Sans Unicode"/>
                <a:cs typeface="Lucida Sans Unicode"/>
              </a:rPr>
              <a:t>по </a:t>
            </a:r>
            <a:r>
              <a:rPr sz="3950" spc="160" dirty="0">
                <a:solidFill>
                  <a:srgbClr val="1B5738"/>
                </a:solidFill>
                <a:latin typeface="Lucida Sans Unicode"/>
                <a:cs typeface="Lucida Sans Unicode"/>
              </a:rPr>
              <a:t>реализации </a:t>
            </a:r>
            <a:r>
              <a:rPr sz="3950" spc="145" dirty="0">
                <a:solidFill>
                  <a:srgbClr val="1B5738"/>
                </a:solidFill>
                <a:latin typeface="Lucida Sans Unicode"/>
                <a:cs typeface="Lucida Sans Unicode"/>
              </a:rPr>
              <a:t>волонтерской программы</a:t>
            </a:r>
            <a:endParaRPr sz="39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06947" y="9238890"/>
            <a:ext cx="1481455" cy="1048385"/>
          </a:xfrm>
          <a:custGeom>
            <a:avLst/>
            <a:gdLst/>
            <a:ahLst/>
            <a:cxnLst/>
            <a:rect l="l" t="t" r="r" b="b"/>
            <a:pathLst>
              <a:path w="1481455" h="1048384">
                <a:moveTo>
                  <a:pt x="1481049" y="1048109"/>
                </a:moveTo>
                <a:lnTo>
                  <a:pt x="779914" y="1048109"/>
                </a:lnTo>
                <a:lnTo>
                  <a:pt x="910970" y="854690"/>
                </a:lnTo>
                <a:lnTo>
                  <a:pt x="0" y="854690"/>
                </a:lnTo>
                <a:lnTo>
                  <a:pt x="96641" y="712211"/>
                </a:lnTo>
                <a:lnTo>
                  <a:pt x="1007612" y="712211"/>
                </a:lnTo>
                <a:lnTo>
                  <a:pt x="1152391" y="498630"/>
                </a:lnTo>
                <a:lnTo>
                  <a:pt x="241421" y="498630"/>
                </a:lnTo>
                <a:lnTo>
                  <a:pt x="337971" y="356151"/>
                </a:lnTo>
                <a:lnTo>
                  <a:pt x="1248942" y="356151"/>
                </a:lnTo>
                <a:lnTo>
                  <a:pt x="1393721" y="142479"/>
                </a:lnTo>
                <a:lnTo>
                  <a:pt x="482751" y="142479"/>
                </a:lnTo>
                <a:lnTo>
                  <a:pt x="579301" y="0"/>
                </a:lnTo>
                <a:lnTo>
                  <a:pt x="1481049" y="0"/>
                </a:lnTo>
                <a:lnTo>
                  <a:pt x="1481049" y="1048109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72450" y="8526678"/>
            <a:ext cx="515620" cy="142875"/>
          </a:xfrm>
          <a:custGeom>
            <a:avLst/>
            <a:gdLst/>
            <a:ahLst/>
            <a:cxnLst/>
            <a:rect l="l" t="t" r="r" b="b"/>
            <a:pathLst>
              <a:path w="515619" h="142875">
                <a:moveTo>
                  <a:pt x="515546" y="142478"/>
                </a:moveTo>
                <a:lnTo>
                  <a:pt x="0" y="142478"/>
                </a:lnTo>
                <a:lnTo>
                  <a:pt x="96550" y="0"/>
                </a:lnTo>
                <a:lnTo>
                  <a:pt x="515546" y="0"/>
                </a:lnTo>
                <a:lnTo>
                  <a:pt x="515546" y="142478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13781" y="8170527"/>
            <a:ext cx="274320" cy="142875"/>
          </a:xfrm>
          <a:custGeom>
            <a:avLst/>
            <a:gdLst/>
            <a:ahLst/>
            <a:cxnLst/>
            <a:rect l="l" t="t" r="r" b="b"/>
            <a:pathLst>
              <a:path w="274319" h="142875">
                <a:moveTo>
                  <a:pt x="274216" y="142478"/>
                </a:moveTo>
                <a:lnTo>
                  <a:pt x="0" y="142478"/>
                </a:lnTo>
                <a:lnTo>
                  <a:pt x="96641" y="0"/>
                </a:lnTo>
                <a:lnTo>
                  <a:pt x="274216" y="0"/>
                </a:lnTo>
                <a:lnTo>
                  <a:pt x="274216" y="142478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31029" y="8882830"/>
            <a:ext cx="757555" cy="142875"/>
          </a:xfrm>
          <a:custGeom>
            <a:avLst/>
            <a:gdLst/>
            <a:ahLst/>
            <a:cxnLst/>
            <a:rect l="l" t="t" r="r" b="b"/>
            <a:pathLst>
              <a:path w="757555" h="142875">
                <a:moveTo>
                  <a:pt x="756968" y="142478"/>
                </a:moveTo>
                <a:lnTo>
                  <a:pt x="0" y="142478"/>
                </a:lnTo>
                <a:lnTo>
                  <a:pt x="96641" y="0"/>
                </a:lnTo>
                <a:lnTo>
                  <a:pt x="756968" y="0"/>
                </a:lnTo>
                <a:lnTo>
                  <a:pt x="756968" y="142478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"/>
            <a:ext cx="1816100" cy="1457960"/>
          </a:xfrm>
          <a:custGeom>
            <a:avLst/>
            <a:gdLst/>
            <a:ahLst/>
            <a:cxnLst/>
            <a:rect l="l" t="t" r="r" b="b"/>
            <a:pathLst>
              <a:path w="1816100" h="1457960">
                <a:moveTo>
                  <a:pt x="0" y="0"/>
                </a:moveTo>
                <a:lnTo>
                  <a:pt x="1013784" y="0"/>
                </a:lnTo>
                <a:lnTo>
                  <a:pt x="904682" y="160948"/>
                </a:lnTo>
                <a:lnTo>
                  <a:pt x="1815653" y="160948"/>
                </a:lnTo>
                <a:lnTo>
                  <a:pt x="1719102" y="303426"/>
                </a:lnTo>
                <a:lnTo>
                  <a:pt x="808132" y="303426"/>
                </a:lnTo>
                <a:lnTo>
                  <a:pt x="663352" y="517099"/>
                </a:lnTo>
                <a:lnTo>
                  <a:pt x="1574323" y="517099"/>
                </a:lnTo>
                <a:lnTo>
                  <a:pt x="1477681" y="659578"/>
                </a:lnTo>
                <a:lnTo>
                  <a:pt x="566711" y="659578"/>
                </a:lnTo>
                <a:lnTo>
                  <a:pt x="421931" y="873159"/>
                </a:lnTo>
                <a:lnTo>
                  <a:pt x="1332901" y="873159"/>
                </a:lnTo>
                <a:lnTo>
                  <a:pt x="1236351" y="1015638"/>
                </a:lnTo>
                <a:lnTo>
                  <a:pt x="325380" y="1015638"/>
                </a:lnTo>
                <a:lnTo>
                  <a:pt x="180601" y="1229311"/>
                </a:lnTo>
                <a:lnTo>
                  <a:pt x="1091571" y="1229311"/>
                </a:lnTo>
                <a:lnTo>
                  <a:pt x="995021" y="1371790"/>
                </a:lnTo>
                <a:lnTo>
                  <a:pt x="84050" y="1371790"/>
                </a:lnTo>
                <a:lnTo>
                  <a:pt x="25956" y="1457442"/>
                </a:lnTo>
                <a:lnTo>
                  <a:pt x="0" y="1419173"/>
                </a:lnTo>
                <a:lnTo>
                  <a:pt x="0" y="0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941523"/>
            <a:ext cx="608965" cy="142875"/>
          </a:xfrm>
          <a:custGeom>
            <a:avLst/>
            <a:gdLst/>
            <a:ahLst/>
            <a:cxnLst/>
            <a:rect l="l" t="t" r="r" b="b"/>
            <a:pathLst>
              <a:path w="608965" h="142875">
                <a:moveTo>
                  <a:pt x="0" y="0"/>
                </a:moveTo>
                <a:lnTo>
                  <a:pt x="608820" y="0"/>
                </a:lnTo>
                <a:lnTo>
                  <a:pt x="512270" y="142478"/>
                </a:lnTo>
                <a:lnTo>
                  <a:pt x="0" y="142478"/>
                </a:lnTo>
                <a:lnTo>
                  <a:pt x="0" y="0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585372"/>
            <a:ext cx="850265" cy="142875"/>
          </a:xfrm>
          <a:custGeom>
            <a:avLst/>
            <a:gdLst/>
            <a:ahLst/>
            <a:cxnLst/>
            <a:rect l="l" t="t" r="r" b="b"/>
            <a:pathLst>
              <a:path w="850265" h="142875">
                <a:moveTo>
                  <a:pt x="0" y="0"/>
                </a:moveTo>
                <a:lnTo>
                  <a:pt x="850241" y="0"/>
                </a:lnTo>
                <a:lnTo>
                  <a:pt x="753600" y="142478"/>
                </a:lnTo>
                <a:lnTo>
                  <a:pt x="0" y="142478"/>
                </a:lnTo>
                <a:lnTo>
                  <a:pt x="0" y="0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2297675"/>
            <a:ext cx="18288000" cy="7617459"/>
            <a:chOff x="0" y="2297675"/>
            <a:chExt cx="18288000" cy="7617459"/>
          </a:xfrm>
        </p:grpSpPr>
        <p:sp>
          <p:nvSpPr>
            <p:cNvPr id="12" name="object 12"/>
            <p:cNvSpPr/>
            <p:nvPr/>
          </p:nvSpPr>
          <p:spPr>
            <a:xfrm>
              <a:off x="0" y="2297683"/>
              <a:ext cx="18288000" cy="5659755"/>
            </a:xfrm>
            <a:custGeom>
              <a:avLst/>
              <a:gdLst/>
              <a:ahLst/>
              <a:cxnLst/>
              <a:rect l="l" t="t" r="r" b="b"/>
              <a:pathLst>
                <a:path w="18288000" h="5659755">
                  <a:moveTo>
                    <a:pt x="126060" y="356146"/>
                  </a:moveTo>
                  <a:lnTo>
                    <a:pt x="0" y="356146"/>
                  </a:lnTo>
                  <a:lnTo>
                    <a:pt x="0" y="555256"/>
                  </a:lnTo>
                  <a:lnTo>
                    <a:pt x="1739" y="558114"/>
                  </a:lnTo>
                  <a:lnTo>
                    <a:pt x="126060" y="356146"/>
                  </a:lnTo>
                  <a:close/>
                </a:path>
                <a:path w="18288000" h="5659755">
                  <a:moveTo>
                    <a:pt x="367487" y="0"/>
                  </a:moveTo>
                  <a:lnTo>
                    <a:pt x="0" y="0"/>
                  </a:lnTo>
                  <a:lnTo>
                    <a:pt x="0" y="142481"/>
                  </a:lnTo>
                  <a:lnTo>
                    <a:pt x="270840" y="142481"/>
                  </a:lnTo>
                  <a:lnTo>
                    <a:pt x="367487" y="0"/>
                  </a:lnTo>
                  <a:close/>
                </a:path>
                <a:path w="18288000" h="5659755">
                  <a:moveTo>
                    <a:pt x="18287988" y="5605894"/>
                  </a:moveTo>
                  <a:lnTo>
                    <a:pt x="18255196" y="5659183"/>
                  </a:lnTo>
                  <a:lnTo>
                    <a:pt x="18287988" y="5659183"/>
                  </a:lnTo>
                  <a:lnTo>
                    <a:pt x="18287988" y="5605894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754895"/>
              <a:ext cx="7289165" cy="2160270"/>
            </a:xfrm>
            <a:custGeom>
              <a:avLst/>
              <a:gdLst/>
              <a:ahLst/>
              <a:cxnLst/>
              <a:rect l="l" t="t" r="r" b="b"/>
              <a:pathLst>
                <a:path w="7289165" h="2160270">
                  <a:moveTo>
                    <a:pt x="7289063" y="2160225"/>
                  </a:moveTo>
                  <a:lnTo>
                    <a:pt x="922945" y="2160225"/>
                  </a:lnTo>
                  <a:lnTo>
                    <a:pt x="0" y="1105565"/>
                  </a:lnTo>
                  <a:lnTo>
                    <a:pt x="955437" y="0"/>
                  </a:lnTo>
                  <a:lnTo>
                    <a:pt x="7289063" y="0"/>
                  </a:lnTo>
                  <a:lnTo>
                    <a:pt x="7289063" y="51701"/>
                  </a:lnTo>
                  <a:lnTo>
                    <a:pt x="6516796" y="943967"/>
                  </a:lnTo>
                  <a:lnTo>
                    <a:pt x="6490888" y="980077"/>
                  </a:lnTo>
                  <a:lnTo>
                    <a:pt x="6472427" y="1019971"/>
                  </a:lnTo>
                  <a:lnTo>
                    <a:pt x="6461376" y="1062441"/>
                  </a:lnTo>
                  <a:lnTo>
                    <a:pt x="6457700" y="1106281"/>
                  </a:lnTo>
                  <a:lnTo>
                    <a:pt x="6461447" y="1150200"/>
                  </a:lnTo>
                  <a:lnTo>
                    <a:pt x="6472615" y="1192805"/>
                  </a:lnTo>
                  <a:lnTo>
                    <a:pt x="6491100" y="1232726"/>
                  </a:lnTo>
                  <a:lnTo>
                    <a:pt x="6516796" y="1268595"/>
                  </a:lnTo>
                  <a:lnTo>
                    <a:pt x="7289063" y="2146144"/>
                  </a:lnTo>
                  <a:lnTo>
                    <a:pt x="7289063" y="2160225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66477" y="7897395"/>
            <a:ext cx="5443855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5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Провести</a:t>
            </a:r>
            <a:r>
              <a:rPr sz="27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FFFF"/>
                </a:solidFill>
                <a:latin typeface="Lucida Sans Unicode"/>
                <a:cs typeface="Lucida Sans Unicode"/>
              </a:rPr>
              <a:t>Кубок</a:t>
            </a:r>
            <a:r>
              <a:rPr sz="27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FFFF"/>
                </a:solidFill>
                <a:latin typeface="Lucida Sans Unicode"/>
                <a:cs typeface="Lucida Sans Unicode"/>
              </a:rPr>
              <a:t>волонтера</a:t>
            </a:r>
            <a:r>
              <a:rPr sz="27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spc="-3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7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это </a:t>
            </a:r>
            <a:r>
              <a:rPr sz="2700" dirty="0">
                <a:solidFill>
                  <a:srgbClr val="FFFFFF"/>
                </a:solidFill>
                <a:latin typeface="Lucida Sans Unicode"/>
                <a:cs typeface="Lucida Sans Unicode"/>
              </a:rPr>
              <a:t>соревнования</a:t>
            </a:r>
            <a:r>
              <a:rPr sz="27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по</a:t>
            </a: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Фи</a:t>
            </a:r>
            <a:r>
              <a:rPr lang="ru-RU"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700" spc="-1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житал</a:t>
            </a: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spc="-1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спорт</a:t>
            </a:r>
            <a:r>
              <a:rPr lang="ru-RU" sz="27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700" spc="-1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киберспорт</a:t>
            </a:r>
            <a:r>
              <a:rPr sz="2700" spc="-1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700" dirty="0">
                <a:solidFill>
                  <a:srgbClr val="FFFFFF"/>
                </a:solidFill>
                <a:latin typeface="Lucida Sans Unicode"/>
                <a:cs typeface="Lucida Sans Unicode"/>
              </a:rPr>
              <a:t>интеллектуальному</a:t>
            </a:r>
            <a:r>
              <a:rPr sz="27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спорту</a:t>
            </a:r>
            <a:r>
              <a:rPr sz="27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7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998931" y="256733"/>
            <a:ext cx="7289165" cy="2160270"/>
          </a:xfrm>
          <a:custGeom>
            <a:avLst/>
            <a:gdLst/>
            <a:ahLst/>
            <a:cxnLst/>
            <a:rect l="l" t="t" r="r" b="b"/>
            <a:pathLst>
              <a:path w="7289165" h="2160270">
                <a:moveTo>
                  <a:pt x="0" y="0"/>
                </a:moveTo>
                <a:lnTo>
                  <a:pt x="6366117" y="0"/>
                </a:lnTo>
                <a:lnTo>
                  <a:pt x="7289063" y="1054659"/>
                </a:lnTo>
                <a:lnTo>
                  <a:pt x="6333626" y="2160225"/>
                </a:lnTo>
                <a:lnTo>
                  <a:pt x="0" y="2160225"/>
                </a:lnTo>
                <a:lnTo>
                  <a:pt x="0" y="2108525"/>
                </a:lnTo>
                <a:lnTo>
                  <a:pt x="772268" y="1216258"/>
                </a:lnTo>
                <a:lnTo>
                  <a:pt x="798175" y="1180148"/>
                </a:lnTo>
                <a:lnTo>
                  <a:pt x="816636" y="1140254"/>
                </a:lnTo>
                <a:lnTo>
                  <a:pt x="827687" y="1097783"/>
                </a:lnTo>
                <a:lnTo>
                  <a:pt x="831363" y="1053944"/>
                </a:lnTo>
                <a:lnTo>
                  <a:pt x="827617" y="1010024"/>
                </a:lnTo>
                <a:lnTo>
                  <a:pt x="816448" y="967420"/>
                </a:lnTo>
                <a:lnTo>
                  <a:pt x="797963" y="927499"/>
                </a:lnTo>
                <a:lnTo>
                  <a:pt x="772268" y="891630"/>
                </a:lnTo>
                <a:lnTo>
                  <a:pt x="0" y="14080"/>
                </a:lnTo>
                <a:lnTo>
                  <a:pt x="0" y="0"/>
                </a:lnTo>
                <a:close/>
              </a:path>
            </a:pathLst>
          </a:custGeom>
          <a:solidFill>
            <a:srgbClr val="387D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774906" y="495963"/>
            <a:ext cx="6238875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6500"/>
              </a:lnSpc>
              <a:spcBef>
                <a:spcPts val="100"/>
              </a:spcBef>
            </a:pPr>
            <a:r>
              <a:rPr sz="2700" b="0" dirty="0">
                <a:latin typeface="Lucida Sans Unicode"/>
                <a:cs typeface="Lucida Sans Unicode"/>
              </a:rPr>
              <a:t>На</a:t>
            </a:r>
            <a:r>
              <a:rPr sz="2700" b="0" spc="15" dirty="0">
                <a:latin typeface="Lucida Sans Unicode"/>
                <a:cs typeface="Lucida Sans Unicode"/>
              </a:rPr>
              <a:t> </a:t>
            </a:r>
            <a:r>
              <a:rPr sz="2700" b="0" spc="-35" dirty="0" err="1">
                <a:latin typeface="Lucida Sans Unicode"/>
                <a:cs typeface="Lucida Sans Unicode"/>
              </a:rPr>
              <a:t>площадке</a:t>
            </a:r>
            <a:r>
              <a:rPr sz="2700" b="0" spc="20" dirty="0">
                <a:latin typeface="Lucida Sans Unicode"/>
                <a:cs typeface="Lucida Sans Unicode"/>
              </a:rPr>
              <a:t> </a:t>
            </a:r>
            <a:r>
              <a:rPr lang="ru-RU" sz="2700" b="0" spc="20" dirty="0">
                <a:latin typeface="Lucida Sans Unicode"/>
                <a:cs typeface="Lucida Sans Unicode"/>
              </a:rPr>
              <a:t>игр</a:t>
            </a:r>
            <a:r>
              <a:rPr sz="2700" b="0" spc="20" dirty="0">
                <a:latin typeface="Lucida Sans Unicode"/>
                <a:cs typeface="Lucida Sans Unicode"/>
              </a:rPr>
              <a:t> </a:t>
            </a:r>
            <a:r>
              <a:rPr sz="2700" b="0" spc="-10" dirty="0">
                <a:latin typeface="Lucida Sans Unicode"/>
                <a:cs typeface="Lucida Sans Unicode"/>
              </a:rPr>
              <a:t>создать </a:t>
            </a:r>
            <a:r>
              <a:rPr sz="2700" b="0" spc="-55" dirty="0">
                <a:latin typeface="Lucida Sans Unicode"/>
                <a:cs typeface="Lucida Sans Unicode"/>
              </a:rPr>
              <a:t>музей</a:t>
            </a:r>
            <a:r>
              <a:rPr sz="2700" b="0" spc="-55" dirty="0">
                <a:latin typeface="Verdana"/>
                <a:cs typeface="Verdana"/>
              </a:rPr>
              <a:t>-</a:t>
            </a:r>
            <a:r>
              <a:rPr sz="2700" b="0" spc="-25" dirty="0">
                <a:latin typeface="Lucida Sans Unicode"/>
                <a:cs typeface="Lucida Sans Unicode"/>
              </a:rPr>
              <a:t>волонтеров</a:t>
            </a:r>
            <a:r>
              <a:rPr sz="2700" b="0" spc="-25" dirty="0">
                <a:latin typeface="Verdana"/>
                <a:cs typeface="Verdana"/>
              </a:rPr>
              <a:t>,</a:t>
            </a:r>
            <a:r>
              <a:rPr sz="2700" b="0" spc="-150" dirty="0">
                <a:latin typeface="Verdana"/>
                <a:cs typeface="Verdana"/>
              </a:rPr>
              <a:t> </a:t>
            </a:r>
            <a:r>
              <a:rPr sz="2700" b="0" spc="50" dirty="0">
                <a:latin typeface="Lucida Sans Unicode"/>
                <a:cs typeface="Lucida Sans Unicode"/>
              </a:rPr>
              <a:t>чтобы</a:t>
            </a:r>
            <a:r>
              <a:rPr sz="2700" b="0" spc="-55" dirty="0">
                <a:latin typeface="Lucida Sans Unicode"/>
                <a:cs typeface="Lucida Sans Unicode"/>
              </a:rPr>
              <a:t> </a:t>
            </a:r>
            <a:r>
              <a:rPr sz="2700" b="0" spc="-10" dirty="0">
                <a:latin typeface="Lucida Sans Unicode"/>
                <a:cs typeface="Lucida Sans Unicode"/>
              </a:rPr>
              <a:t>участники </a:t>
            </a:r>
            <a:r>
              <a:rPr sz="2700" b="0" spc="-45" dirty="0" err="1">
                <a:latin typeface="Lucida Sans Unicode"/>
                <a:cs typeface="Lucida Sans Unicode"/>
              </a:rPr>
              <a:t>видели</a:t>
            </a:r>
            <a:r>
              <a:rPr sz="2700" b="0" spc="-45" dirty="0">
                <a:latin typeface="Verdana"/>
                <a:cs typeface="Verdana"/>
              </a:rPr>
              <a:t>,</a:t>
            </a:r>
            <a:r>
              <a:rPr lang="ru-RU" sz="2700" b="0" spc="-45" dirty="0">
                <a:latin typeface="Verdana"/>
                <a:cs typeface="Verdana"/>
              </a:rPr>
              <a:t> </a:t>
            </a:r>
            <a:r>
              <a:rPr sz="2700" b="0" spc="-45" dirty="0" err="1">
                <a:latin typeface="Lucida Sans Unicode"/>
                <a:cs typeface="Lucida Sans Unicode"/>
              </a:rPr>
              <a:t>кто</a:t>
            </a:r>
            <a:r>
              <a:rPr sz="2700" b="0" spc="-150" dirty="0">
                <a:latin typeface="Lucida Sans Unicode"/>
                <a:cs typeface="Lucida Sans Unicode"/>
              </a:rPr>
              <a:t> </a:t>
            </a:r>
            <a:r>
              <a:rPr sz="2700" b="0" spc="-30" dirty="0">
                <a:latin typeface="Lucida Sans Unicode"/>
                <a:cs typeface="Lucida Sans Unicode"/>
              </a:rPr>
              <a:t>организует</a:t>
            </a:r>
            <a:r>
              <a:rPr sz="2700" b="0" spc="-145" dirty="0">
                <a:latin typeface="Lucida Sans Unicode"/>
                <a:cs typeface="Lucida Sans Unicode"/>
              </a:rPr>
              <a:t> </a:t>
            </a:r>
            <a:r>
              <a:rPr sz="2700" b="0" spc="-20" dirty="0">
                <a:latin typeface="Lucida Sans Unicode"/>
                <a:cs typeface="Lucida Sans Unicode"/>
              </a:rPr>
              <a:t>это</a:t>
            </a:r>
            <a:r>
              <a:rPr sz="2700" b="0" spc="-145" dirty="0">
                <a:latin typeface="Lucida Sans Unicode"/>
                <a:cs typeface="Lucida Sans Unicode"/>
              </a:rPr>
              <a:t> </a:t>
            </a:r>
            <a:r>
              <a:rPr sz="2700" b="0" spc="-10" dirty="0">
                <a:latin typeface="Lucida Sans Unicode"/>
                <a:cs typeface="Lucida Sans Unicode"/>
              </a:rPr>
              <a:t>событие</a:t>
            </a:r>
            <a:r>
              <a:rPr sz="2700" b="0" spc="-10" dirty="0">
                <a:latin typeface="Verdana"/>
                <a:cs typeface="Verdana"/>
              </a:rPr>
              <a:t>.</a:t>
            </a:r>
            <a:endParaRPr sz="27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2416999"/>
            <a:ext cx="18288000" cy="5537200"/>
          </a:xfrm>
          <a:custGeom>
            <a:avLst/>
            <a:gdLst/>
            <a:ahLst/>
            <a:cxnLst/>
            <a:rect l="l" t="t" r="r" b="b"/>
            <a:pathLst>
              <a:path w="18288000" h="5537200">
                <a:moveTo>
                  <a:pt x="5988355" y="0"/>
                </a:moveTo>
                <a:lnTo>
                  <a:pt x="785317" y="0"/>
                </a:lnTo>
                <a:lnTo>
                  <a:pt x="0" y="1025182"/>
                </a:lnTo>
                <a:lnTo>
                  <a:pt x="754354" y="2000707"/>
                </a:lnTo>
                <a:lnTo>
                  <a:pt x="5988355" y="2000707"/>
                </a:lnTo>
                <a:lnTo>
                  <a:pt x="5988355" y="1978850"/>
                </a:lnTo>
                <a:lnTo>
                  <a:pt x="5356517" y="1176362"/>
                </a:lnTo>
                <a:lnTo>
                  <a:pt x="5335397" y="1143101"/>
                </a:lnTo>
                <a:lnTo>
                  <a:pt x="5320208" y="1106081"/>
                </a:lnTo>
                <a:lnTo>
                  <a:pt x="5311025" y="1066571"/>
                </a:lnTo>
                <a:lnTo>
                  <a:pt x="5307952" y="1025842"/>
                </a:lnTo>
                <a:lnTo>
                  <a:pt x="5310975" y="985189"/>
                </a:lnTo>
                <a:lnTo>
                  <a:pt x="5320055" y="945807"/>
                </a:lnTo>
                <a:lnTo>
                  <a:pt x="5335232" y="908812"/>
                </a:lnTo>
                <a:lnTo>
                  <a:pt x="5356517" y="875334"/>
                </a:lnTo>
                <a:lnTo>
                  <a:pt x="5988355" y="62280"/>
                </a:lnTo>
                <a:lnTo>
                  <a:pt x="5988355" y="0"/>
                </a:lnTo>
                <a:close/>
              </a:path>
              <a:path w="18288000" h="5537200">
                <a:moveTo>
                  <a:pt x="18287950" y="4566145"/>
                </a:moveTo>
                <a:lnTo>
                  <a:pt x="17532541" y="3639261"/>
                </a:lnTo>
                <a:lnTo>
                  <a:pt x="12299582" y="3639261"/>
                </a:lnTo>
                <a:lnTo>
                  <a:pt x="12299582" y="3661295"/>
                </a:lnTo>
                <a:lnTo>
                  <a:pt x="12931420" y="4423003"/>
                </a:lnTo>
                <a:lnTo>
                  <a:pt x="12952540" y="4454499"/>
                </a:lnTo>
                <a:lnTo>
                  <a:pt x="12967742" y="4489551"/>
                </a:lnTo>
                <a:lnTo>
                  <a:pt x="12976924" y="4526953"/>
                </a:lnTo>
                <a:lnTo>
                  <a:pt x="12979997" y="4565510"/>
                </a:lnTo>
                <a:lnTo>
                  <a:pt x="12976974" y="4604004"/>
                </a:lnTo>
                <a:lnTo>
                  <a:pt x="12967894" y="4641291"/>
                </a:lnTo>
                <a:lnTo>
                  <a:pt x="12952717" y="4676330"/>
                </a:lnTo>
                <a:lnTo>
                  <a:pt x="12931420" y="4708029"/>
                </a:lnTo>
                <a:lnTo>
                  <a:pt x="12299582" y="5477865"/>
                </a:lnTo>
                <a:lnTo>
                  <a:pt x="12299582" y="5536844"/>
                </a:lnTo>
                <a:lnTo>
                  <a:pt x="17502620" y="5536844"/>
                </a:lnTo>
                <a:lnTo>
                  <a:pt x="18287950" y="4566145"/>
                </a:lnTo>
                <a:close/>
              </a:path>
            </a:pathLst>
          </a:custGeom>
          <a:solidFill>
            <a:srgbClr val="387D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012272" y="6097538"/>
            <a:ext cx="4561205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7500"/>
              </a:lnSpc>
              <a:spcBef>
                <a:spcPts val="100"/>
              </a:spcBef>
            </a:pPr>
            <a:r>
              <a:rPr sz="25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Научить</a:t>
            </a:r>
            <a:r>
              <a:rPr sz="25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волонтеров </a:t>
            </a:r>
            <a:r>
              <a:rPr sz="2500" dirty="0">
                <a:solidFill>
                  <a:srgbClr val="FFFFFF"/>
                </a:solidFill>
                <a:latin typeface="Lucida Sans Unicode"/>
                <a:cs typeface="Lucida Sans Unicode"/>
              </a:rPr>
              <a:t>танцевальным</a:t>
            </a:r>
            <a:r>
              <a:rPr sz="250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флешмобам</a:t>
            </a:r>
            <a:r>
              <a:rPr sz="2500" spc="-1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500" dirty="0">
                <a:solidFill>
                  <a:srgbClr val="FFFFFF"/>
                </a:solidFill>
                <a:latin typeface="Lucida Sans Unicode"/>
                <a:cs typeface="Lucida Sans Unicode"/>
              </a:rPr>
              <a:t>которые</a:t>
            </a:r>
            <a:r>
              <a:rPr sz="25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25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протяжении </a:t>
            </a:r>
            <a:r>
              <a:rPr sz="2500" dirty="0">
                <a:solidFill>
                  <a:srgbClr val="FFFFFF"/>
                </a:solidFill>
                <a:latin typeface="Lucida Sans Unicode"/>
                <a:cs typeface="Lucida Sans Unicode"/>
              </a:rPr>
              <a:t>фестиваля</a:t>
            </a:r>
            <a:r>
              <a:rPr sz="25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смогут</a:t>
            </a:r>
            <a:r>
              <a:rPr sz="25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танцевать</a:t>
            </a:r>
            <a:r>
              <a:rPr sz="25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0265" y="2277125"/>
            <a:ext cx="4262755" cy="2317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5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Организовать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с </a:t>
            </a:r>
            <a:r>
              <a:rPr sz="28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волонтерами</a:t>
            </a:r>
            <a:r>
              <a:rPr sz="28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ru-RU"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рефлексию</a:t>
            </a:r>
            <a:r>
              <a:rPr sz="2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с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фонариками</a:t>
            </a:r>
            <a:r>
              <a:rPr sz="28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в </a:t>
            </a:r>
            <a:r>
              <a:rPr lang="ru-RU" sz="28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месте проведения игр</a:t>
            </a:r>
            <a:endParaRPr sz="2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"/>
              <a:ext cx="18288000" cy="2306320"/>
            </a:xfrm>
            <a:custGeom>
              <a:avLst/>
              <a:gdLst/>
              <a:ahLst/>
              <a:cxnLst/>
              <a:rect l="l" t="t" r="r" b="b"/>
              <a:pathLst>
                <a:path w="18288000" h="2306320">
                  <a:moveTo>
                    <a:pt x="18287999" y="2306123"/>
                  </a:moveTo>
                  <a:lnTo>
                    <a:pt x="0" y="2306123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2306123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"/>
              <a:ext cx="1586230" cy="1964689"/>
            </a:xfrm>
            <a:custGeom>
              <a:avLst/>
              <a:gdLst/>
              <a:ahLst/>
              <a:cxnLst/>
              <a:rect l="l" t="t" r="r" b="b"/>
              <a:pathLst>
                <a:path w="1586230" h="1964689">
                  <a:moveTo>
                    <a:pt x="0" y="1964541"/>
                  </a:moveTo>
                  <a:lnTo>
                    <a:pt x="0" y="1170864"/>
                  </a:lnTo>
                  <a:lnTo>
                    <a:pt x="6278" y="1169137"/>
                  </a:lnTo>
                  <a:lnTo>
                    <a:pt x="49513" y="1155327"/>
                  </a:lnTo>
                  <a:lnTo>
                    <a:pt x="91972" y="1139841"/>
                  </a:lnTo>
                  <a:lnTo>
                    <a:pt x="133614" y="1122719"/>
                  </a:lnTo>
                  <a:lnTo>
                    <a:pt x="174402" y="1103999"/>
                  </a:lnTo>
                  <a:lnTo>
                    <a:pt x="214296" y="1083721"/>
                  </a:lnTo>
                  <a:lnTo>
                    <a:pt x="253256" y="1061924"/>
                  </a:lnTo>
                  <a:lnTo>
                    <a:pt x="291244" y="1038647"/>
                  </a:lnTo>
                  <a:lnTo>
                    <a:pt x="328222" y="1013928"/>
                  </a:lnTo>
                  <a:lnTo>
                    <a:pt x="364149" y="987807"/>
                  </a:lnTo>
                  <a:lnTo>
                    <a:pt x="398986" y="960324"/>
                  </a:lnTo>
                  <a:lnTo>
                    <a:pt x="432695" y="931516"/>
                  </a:lnTo>
                  <a:lnTo>
                    <a:pt x="465237" y="901424"/>
                  </a:lnTo>
                  <a:lnTo>
                    <a:pt x="496572" y="870086"/>
                  </a:lnTo>
                  <a:lnTo>
                    <a:pt x="526661" y="837541"/>
                  </a:lnTo>
                  <a:lnTo>
                    <a:pt x="555466" y="803829"/>
                  </a:lnTo>
                  <a:lnTo>
                    <a:pt x="582947" y="768988"/>
                  </a:lnTo>
                  <a:lnTo>
                    <a:pt x="609065" y="733058"/>
                  </a:lnTo>
                  <a:lnTo>
                    <a:pt x="633781" y="696078"/>
                  </a:lnTo>
                  <a:lnTo>
                    <a:pt x="657057" y="658086"/>
                  </a:lnTo>
                  <a:lnTo>
                    <a:pt x="678852" y="619121"/>
                  </a:lnTo>
                  <a:lnTo>
                    <a:pt x="699128" y="579224"/>
                  </a:lnTo>
                  <a:lnTo>
                    <a:pt x="717846" y="538433"/>
                  </a:lnTo>
                  <a:lnTo>
                    <a:pt x="734967" y="496786"/>
                  </a:lnTo>
                  <a:lnTo>
                    <a:pt x="750451" y="454324"/>
                  </a:lnTo>
                  <a:lnTo>
                    <a:pt x="764260" y="411084"/>
                  </a:lnTo>
                  <a:lnTo>
                    <a:pt x="776355" y="367107"/>
                  </a:lnTo>
                  <a:lnTo>
                    <a:pt x="786696" y="322431"/>
                  </a:lnTo>
                  <a:lnTo>
                    <a:pt x="795244" y="277096"/>
                  </a:lnTo>
                  <a:lnTo>
                    <a:pt x="801961" y="231140"/>
                  </a:lnTo>
                  <a:lnTo>
                    <a:pt x="806807" y="184602"/>
                  </a:lnTo>
                  <a:lnTo>
                    <a:pt x="809743" y="137522"/>
                  </a:lnTo>
                  <a:lnTo>
                    <a:pt x="810731" y="89938"/>
                  </a:lnTo>
                  <a:lnTo>
                    <a:pt x="809694" y="41176"/>
                  </a:lnTo>
                  <a:lnTo>
                    <a:pt x="807062" y="0"/>
                  </a:lnTo>
                  <a:lnTo>
                    <a:pt x="1583725" y="0"/>
                  </a:lnTo>
                  <a:lnTo>
                    <a:pt x="1585355" y="43573"/>
                  </a:lnTo>
                  <a:lnTo>
                    <a:pt x="1585756" y="75722"/>
                  </a:lnTo>
                  <a:lnTo>
                    <a:pt x="1585756" y="107918"/>
                  </a:lnTo>
                  <a:lnTo>
                    <a:pt x="1583562" y="188018"/>
                  </a:lnTo>
                  <a:lnTo>
                    <a:pt x="1580589" y="235659"/>
                  </a:lnTo>
                  <a:lnTo>
                    <a:pt x="1576453" y="282975"/>
                  </a:lnTo>
                  <a:lnTo>
                    <a:pt x="1571166" y="329953"/>
                  </a:lnTo>
                  <a:lnTo>
                    <a:pt x="1564744" y="376577"/>
                  </a:lnTo>
                  <a:lnTo>
                    <a:pt x="1557200" y="422834"/>
                  </a:lnTo>
                  <a:lnTo>
                    <a:pt x="1548549" y="468710"/>
                  </a:lnTo>
                  <a:lnTo>
                    <a:pt x="1538804" y="514189"/>
                  </a:lnTo>
                  <a:lnTo>
                    <a:pt x="1527981" y="559259"/>
                  </a:lnTo>
                  <a:lnTo>
                    <a:pt x="1516093" y="603905"/>
                  </a:lnTo>
                  <a:lnTo>
                    <a:pt x="1503155" y="648112"/>
                  </a:lnTo>
                  <a:lnTo>
                    <a:pt x="1489181" y="691866"/>
                  </a:lnTo>
                  <a:lnTo>
                    <a:pt x="1474185" y="735154"/>
                  </a:lnTo>
                  <a:lnTo>
                    <a:pt x="1458181" y="777960"/>
                  </a:lnTo>
                  <a:lnTo>
                    <a:pt x="1441183" y="820271"/>
                  </a:lnTo>
                  <a:lnTo>
                    <a:pt x="1423207" y="862072"/>
                  </a:lnTo>
                  <a:lnTo>
                    <a:pt x="1404265" y="903350"/>
                  </a:lnTo>
                  <a:lnTo>
                    <a:pt x="1384373" y="944089"/>
                  </a:lnTo>
                  <a:lnTo>
                    <a:pt x="1363544" y="984277"/>
                  </a:lnTo>
                  <a:lnTo>
                    <a:pt x="1341792" y="1023897"/>
                  </a:lnTo>
                  <a:lnTo>
                    <a:pt x="1319133" y="1062937"/>
                  </a:lnTo>
                  <a:lnTo>
                    <a:pt x="1295580" y="1101382"/>
                  </a:lnTo>
                  <a:lnTo>
                    <a:pt x="1271147" y="1139217"/>
                  </a:lnTo>
                  <a:lnTo>
                    <a:pt x="1245849" y="1176429"/>
                  </a:lnTo>
                  <a:lnTo>
                    <a:pt x="1219700" y="1213004"/>
                  </a:lnTo>
                  <a:lnTo>
                    <a:pt x="1192713" y="1248926"/>
                  </a:lnTo>
                  <a:lnTo>
                    <a:pt x="1164904" y="1284182"/>
                  </a:lnTo>
                  <a:lnTo>
                    <a:pt x="1136287" y="1318758"/>
                  </a:lnTo>
                  <a:lnTo>
                    <a:pt x="1106876" y="1352639"/>
                  </a:lnTo>
                  <a:lnTo>
                    <a:pt x="1076684" y="1385811"/>
                  </a:lnTo>
                  <a:lnTo>
                    <a:pt x="1045727" y="1418260"/>
                  </a:lnTo>
                  <a:lnTo>
                    <a:pt x="1014018" y="1449972"/>
                  </a:lnTo>
                  <a:lnTo>
                    <a:pt x="981572" y="1480932"/>
                  </a:lnTo>
                  <a:lnTo>
                    <a:pt x="948403" y="1511127"/>
                  </a:lnTo>
                  <a:lnTo>
                    <a:pt x="914525" y="1540541"/>
                  </a:lnTo>
                  <a:lnTo>
                    <a:pt x="879952" y="1569161"/>
                  </a:lnTo>
                  <a:lnTo>
                    <a:pt x="844699" y="1596972"/>
                  </a:lnTo>
                  <a:lnTo>
                    <a:pt x="808780" y="1623961"/>
                  </a:lnTo>
                  <a:lnTo>
                    <a:pt x="772210" y="1650113"/>
                  </a:lnTo>
                  <a:lnTo>
                    <a:pt x="735001" y="1675413"/>
                  </a:lnTo>
                  <a:lnTo>
                    <a:pt x="697169" y="1699848"/>
                  </a:lnTo>
                  <a:lnTo>
                    <a:pt x="658728" y="1723404"/>
                  </a:lnTo>
                  <a:lnTo>
                    <a:pt x="619692" y="1746065"/>
                  </a:lnTo>
                  <a:lnTo>
                    <a:pt x="580075" y="1767819"/>
                  </a:lnTo>
                  <a:lnTo>
                    <a:pt x="539892" y="1788650"/>
                  </a:lnTo>
                  <a:lnTo>
                    <a:pt x="499156" y="1808544"/>
                  </a:lnTo>
                  <a:lnTo>
                    <a:pt x="457882" y="1827487"/>
                  </a:lnTo>
                  <a:lnTo>
                    <a:pt x="416085" y="1845466"/>
                  </a:lnTo>
                  <a:lnTo>
                    <a:pt x="373778" y="1862465"/>
                  </a:lnTo>
                  <a:lnTo>
                    <a:pt x="330976" y="1878470"/>
                  </a:lnTo>
                  <a:lnTo>
                    <a:pt x="287692" y="1893468"/>
                  </a:lnTo>
                  <a:lnTo>
                    <a:pt x="243942" y="1907443"/>
                  </a:lnTo>
                  <a:lnTo>
                    <a:pt x="199739" y="1920383"/>
                  </a:lnTo>
                  <a:lnTo>
                    <a:pt x="155097" y="1932272"/>
                  </a:lnTo>
                  <a:lnTo>
                    <a:pt x="110032" y="1943096"/>
                  </a:lnTo>
                  <a:lnTo>
                    <a:pt x="64556" y="1952841"/>
                  </a:lnTo>
                  <a:lnTo>
                    <a:pt x="18685" y="1961493"/>
                  </a:lnTo>
                  <a:lnTo>
                    <a:pt x="0" y="1964541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261193"/>
              <a:ext cx="2930403" cy="8792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9016" y="0"/>
              <a:ext cx="1732889" cy="16695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5100" y="2306126"/>
              <a:ext cx="14230349" cy="79247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829" rIns="0" bIns="0" rtlCol="0">
            <a:spAutoFit/>
          </a:bodyPr>
          <a:lstStyle/>
          <a:p>
            <a:pPr marL="5830570">
              <a:lnSpc>
                <a:spcPct val="100000"/>
              </a:lnSpc>
              <a:spcBef>
                <a:spcPts val="120"/>
              </a:spcBef>
            </a:pPr>
            <a:r>
              <a:rPr spc="325" dirty="0"/>
              <a:t>Наши</a:t>
            </a:r>
            <a:r>
              <a:rPr spc="210" dirty="0"/>
              <a:t> </a:t>
            </a:r>
            <a:r>
              <a:rPr spc="170" dirty="0"/>
              <a:t>партнеры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1"/>
            <a:ext cx="18288000" cy="10286999"/>
            <a:chOff x="0" y="0"/>
            <a:chExt cx="18288000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300" y="3363813"/>
              <a:ext cx="3063930" cy="48361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812" y="3353323"/>
              <a:ext cx="3085465" cy="4857750"/>
            </a:xfrm>
            <a:custGeom>
              <a:avLst/>
              <a:gdLst/>
              <a:ahLst/>
              <a:cxnLst/>
              <a:rect l="l" t="t" r="r" b="b"/>
              <a:pathLst>
                <a:path w="3085465" h="4857750">
                  <a:moveTo>
                    <a:pt x="3084907" y="246805"/>
                  </a:moveTo>
                  <a:lnTo>
                    <a:pt x="3084907" y="4610328"/>
                  </a:lnTo>
                  <a:lnTo>
                    <a:pt x="3079896" y="4659906"/>
                  </a:lnTo>
                  <a:lnTo>
                    <a:pt x="3065521" y="4706158"/>
                  </a:lnTo>
                  <a:lnTo>
                    <a:pt x="3042773" y="4748071"/>
                  </a:lnTo>
                  <a:lnTo>
                    <a:pt x="3012643" y="4784634"/>
                  </a:lnTo>
                  <a:lnTo>
                    <a:pt x="2976122" y="4814834"/>
                  </a:lnTo>
                  <a:lnTo>
                    <a:pt x="2934200" y="4837659"/>
                  </a:lnTo>
                  <a:lnTo>
                    <a:pt x="2887867" y="4852096"/>
                  </a:lnTo>
                  <a:lnTo>
                    <a:pt x="2838115" y="4857133"/>
                  </a:lnTo>
                  <a:lnTo>
                    <a:pt x="246792" y="4857133"/>
                  </a:lnTo>
                  <a:lnTo>
                    <a:pt x="197217" y="4852096"/>
                  </a:lnTo>
                  <a:lnTo>
                    <a:pt x="150967" y="4837659"/>
                  </a:lnTo>
                  <a:lnTo>
                    <a:pt x="109056" y="4814834"/>
                  </a:lnTo>
                  <a:lnTo>
                    <a:pt x="72495" y="4784634"/>
                  </a:lnTo>
                  <a:lnTo>
                    <a:pt x="42296" y="4748071"/>
                  </a:lnTo>
                  <a:lnTo>
                    <a:pt x="19473" y="4706158"/>
                  </a:lnTo>
                  <a:lnTo>
                    <a:pt x="5037" y="4659906"/>
                  </a:lnTo>
                  <a:lnTo>
                    <a:pt x="0" y="4610328"/>
                  </a:lnTo>
                  <a:lnTo>
                    <a:pt x="0" y="246188"/>
                  </a:lnTo>
                  <a:lnTo>
                    <a:pt x="5037" y="196434"/>
                  </a:lnTo>
                  <a:lnTo>
                    <a:pt x="19473" y="150107"/>
                  </a:lnTo>
                  <a:lnTo>
                    <a:pt x="21594" y="146214"/>
                  </a:lnTo>
                  <a:lnTo>
                    <a:pt x="21594" y="4610328"/>
                  </a:lnTo>
                  <a:lnTo>
                    <a:pt x="26185" y="4655617"/>
                  </a:lnTo>
                  <a:lnTo>
                    <a:pt x="39351" y="4697865"/>
                  </a:lnTo>
                  <a:lnTo>
                    <a:pt x="60182" y="4736158"/>
                  </a:lnTo>
                  <a:lnTo>
                    <a:pt x="87688" y="4769517"/>
                  </a:lnTo>
                  <a:lnTo>
                    <a:pt x="121040" y="4797131"/>
                  </a:lnTo>
                  <a:lnTo>
                    <a:pt x="159287" y="4818049"/>
                  </a:lnTo>
                  <a:lnTo>
                    <a:pt x="201510" y="4831361"/>
                  </a:lnTo>
                  <a:lnTo>
                    <a:pt x="246792" y="4836155"/>
                  </a:lnTo>
                  <a:lnTo>
                    <a:pt x="2838115" y="4836155"/>
                  </a:lnTo>
                  <a:lnTo>
                    <a:pt x="2883600" y="4831563"/>
                  </a:lnTo>
                  <a:lnTo>
                    <a:pt x="2925977" y="4818396"/>
                  </a:lnTo>
                  <a:lnTo>
                    <a:pt x="2964333" y="4797565"/>
                  </a:lnTo>
                  <a:lnTo>
                    <a:pt x="2997759" y="4769980"/>
                  </a:lnTo>
                  <a:lnTo>
                    <a:pt x="3025342" y="4736553"/>
                  </a:lnTo>
                  <a:lnTo>
                    <a:pt x="3046173" y="4698194"/>
                  </a:lnTo>
                  <a:lnTo>
                    <a:pt x="3059339" y="4655816"/>
                  </a:lnTo>
                  <a:lnTo>
                    <a:pt x="3063930" y="4610328"/>
                  </a:lnTo>
                  <a:lnTo>
                    <a:pt x="3063930" y="147952"/>
                  </a:lnTo>
                  <a:lnTo>
                    <a:pt x="3065434" y="150715"/>
                  </a:lnTo>
                  <a:lnTo>
                    <a:pt x="3079870" y="197050"/>
                  </a:lnTo>
                  <a:lnTo>
                    <a:pt x="3084907" y="246805"/>
                  </a:lnTo>
                  <a:close/>
                </a:path>
                <a:path w="3085465" h="4857750">
                  <a:moveTo>
                    <a:pt x="3063930" y="147952"/>
                  </a:moveTo>
                  <a:lnTo>
                    <a:pt x="3063930" y="246188"/>
                  </a:lnTo>
                  <a:lnTo>
                    <a:pt x="3059339" y="200700"/>
                  </a:lnTo>
                  <a:lnTo>
                    <a:pt x="3046173" y="158321"/>
                  </a:lnTo>
                  <a:lnTo>
                    <a:pt x="3025342" y="119963"/>
                  </a:lnTo>
                  <a:lnTo>
                    <a:pt x="2997759" y="86536"/>
                  </a:lnTo>
                  <a:lnTo>
                    <a:pt x="2964333" y="58951"/>
                  </a:lnTo>
                  <a:lnTo>
                    <a:pt x="2925977" y="38119"/>
                  </a:lnTo>
                  <a:lnTo>
                    <a:pt x="2883600" y="24952"/>
                  </a:lnTo>
                  <a:lnTo>
                    <a:pt x="2838115" y="20361"/>
                  </a:lnTo>
                  <a:lnTo>
                    <a:pt x="2838115" y="20978"/>
                  </a:lnTo>
                  <a:lnTo>
                    <a:pt x="246792" y="21040"/>
                  </a:lnTo>
                  <a:lnTo>
                    <a:pt x="201924" y="25570"/>
                  </a:lnTo>
                  <a:lnTo>
                    <a:pt x="159547" y="38737"/>
                  </a:lnTo>
                  <a:lnTo>
                    <a:pt x="121191" y="59568"/>
                  </a:lnTo>
                  <a:lnTo>
                    <a:pt x="87765" y="87153"/>
                  </a:lnTo>
                  <a:lnTo>
                    <a:pt x="60182" y="120580"/>
                  </a:lnTo>
                  <a:lnTo>
                    <a:pt x="39342" y="158969"/>
                  </a:lnTo>
                  <a:lnTo>
                    <a:pt x="26184" y="201329"/>
                  </a:lnTo>
                  <a:lnTo>
                    <a:pt x="21594" y="246805"/>
                  </a:lnTo>
                  <a:lnTo>
                    <a:pt x="21594" y="146214"/>
                  </a:lnTo>
                  <a:lnTo>
                    <a:pt x="42296" y="108206"/>
                  </a:lnTo>
                  <a:lnTo>
                    <a:pt x="72495" y="71727"/>
                  </a:lnTo>
                  <a:lnTo>
                    <a:pt x="109056" y="41670"/>
                  </a:lnTo>
                  <a:lnTo>
                    <a:pt x="150967" y="19031"/>
                  </a:lnTo>
                  <a:lnTo>
                    <a:pt x="197217" y="4808"/>
                  </a:lnTo>
                  <a:lnTo>
                    <a:pt x="246792" y="0"/>
                  </a:lnTo>
                  <a:lnTo>
                    <a:pt x="2838115" y="0"/>
                  </a:lnTo>
                  <a:lnTo>
                    <a:pt x="2887690" y="5012"/>
                  </a:lnTo>
                  <a:lnTo>
                    <a:pt x="2933940" y="19387"/>
                  </a:lnTo>
                  <a:lnTo>
                    <a:pt x="2975851" y="42136"/>
                  </a:lnTo>
                  <a:lnTo>
                    <a:pt x="3012412" y="72267"/>
                  </a:lnTo>
                  <a:lnTo>
                    <a:pt x="3042610" y="108790"/>
                  </a:lnTo>
                  <a:lnTo>
                    <a:pt x="3063930" y="147952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5479" y="3337065"/>
              <a:ext cx="3063930" cy="48361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64990" y="3326576"/>
              <a:ext cx="3085465" cy="4857750"/>
            </a:xfrm>
            <a:custGeom>
              <a:avLst/>
              <a:gdLst/>
              <a:ahLst/>
              <a:cxnLst/>
              <a:rect l="l" t="t" r="r" b="b"/>
              <a:pathLst>
                <a:path w="3085465" h="4857750">
                  <a:moveTo>
                    <a:pt x="3084907" y="246805"/>
                  </a:moveTo>
                  <a:lnTo>
                    <a:pt x="3084907" y="4610328"/>
                  </a:lnTo>
                  <a:lnTo>
                    <a:pt x="3079896" y="4659906"/>
                  </a:lnTo>
                  <a:lnTo>
                    <a:pt x="3065521" y="4706158"/>
                  </a:lnTo>
                  <a:lnTo>
                    <a:pt x="3042773" y="4748071"/>
                  </a:lnTo>
                  <a:lnTo>
                    <a:pt x="3012643" y="4784634"/>
                  </a:lnTo>
                  <a:lnTo>
                    <a:pt x="2976122" y="4814834"/>
                  </a:lnTo>
                  <a:lnTo>
                    <a:pt x="2934200" y="4837659"/>
                  </a:lnTo>
                  <a:lnTo>
                    <a:pt x="2887867" y="4852096"/>
                  </a:lnTo>
                  <a:lnTo>
                    <a:pt x="2838115" y="4857133"/>
                  </a:lnTo>
                  <a:lnTo>
                    <a:pt x="246792" y="4857133"/>
                  </a:lnTo>
                  <a:lnTo>
                    <a:pt x="197217" y="4852096"/>
                  </a:lnTo>
                  <a:lnTo>
                    <a:pt x="150967" y="4837659"/>
                  </a:lnTo>
                  <a:lnTo>
                    <a:pt x="109056" y="4814834"/>
                  </a:lnTo>
                  <a:lnTo>
                    <a:pt x="72495" y="4784634"/>
                  </a:lnTo>
                  <a:lnTo>
                    <a:pt x="42296" y="4748071"/>
                  </a:lnTo>
                  <a:lnTo>
                    <a:pt x="19473" y="4706158"/>
                  </a:lnTo>
                  <a:lnTo>
                    <a:pt x="5037" y="4659906"/>
                  </a:lnTo>
                  <a:lnTo>
                    <a:pt x="0" y="4610328"/>
                  </a:lnTo>
                  <a:lnTo>
                    <a:pt x="0" y="246188"/>
                  </a:lnTo>
                  <a:lnTo>
                    <a:pt x="5037" y="196434"/>
                  </a:lnTo>
                  <a:lnTo>
                    <a:pt x="19473" y="150107"/>
                  </a:lnTo>
                  <a:lnTo>
                    <a:pt x="21594" y="146214"/>
                  </a:lnTo>
                  <a:lnTo>
                    <a:pt x="21594" y="4610328"/>
                  </a:lnTo>
                  <a:lnTo>
                    <a:pt x="26185" y="4655617"/>
                  </a:lnTo>
                  <a:lnTo>
                    <a:pt x="39351" y="4697865"/>
                  </a:lnTo>
                  <a:lnTo>
                    <a:pt x="60182" y="4736158"/>
                  </a:lnTo>
                  <a:lnTo>
                    <a:pt x="87688" y="4769517"/>
                  </a:lnTo>
                  <a:lnTo>
                    <a:pt x="121040" y="4797131"/>
                  </a:lnTo>
                  <a:lnTo>
                    <a:pt x="159287" y="4818049"/>
                  </a:lnTo>
                  <a:lnTo>
                    <a:pt x="201510" y="4831361"/>
                  </a:lnTo>
                  <a:lnTo>
                    <a:pt x="246792" y="4836155"/>
                  </a:lnTo>
                  <a:lnTo>
                    <a:pt x="2838115" y="4836155"/>
                  </a:lnTo>
                  <a:lnTo>
                    <a:pt x="2883600" y="4831563"/>
                  </a:lnTo>
                  <a:lnTo>
                    <a:pt x="2925977" y="4818396"/>
                  </a:lnTo>
                  <a:lnTo>
                    <a:pt x="2964333" y="4797565"/>
                  </a:lnTo>
                  <a:lnTo>
                    <a:pt x="2997759" y="4769980"/>
                  </a:lnTo>
                  <a:lnTo>
                    <a:pt x="3025342" y="4736553"/>
                  </a:lnTo>
                  <a:lnTo>
                    <a:pt x="3046173" y="4698194"/>
                  </a:lnTo>
                  <a:lnTo>
                    <a:pt x="3059339" y="4655816"/>
                  </a:lnTo>
                  <a:lnTo>
                    <a:pt x="3063930" y="4610328"/>
                  </a:lnTo>
                  <a:lnTo>
                    <a:pt x="3063930" y="147952"/>
                  </a:lnTo>
                  <a:lnTo>
                    <a:pt x="3065434" y="150715"/>
                  </a:lnTo>
                  <a:lnTo>
                    <a:pt x="3079870" y="197050"/>
                  </a:lnTo>
                  <a:lnTo>
                    <a:pt x="3084907" y="246805"/>
                  </a:lnTo>
                  <a:close/>
                </a:path>
                <a:path w="3085465" h="4857750">
                  <a:moveTo>
                    <a:pt x="3063930" y="147952"/>
                  </a:moveTo>
                  <a:lnTo>
                    <a:pt x="3063930" y="246188"/>
                  </a:lnTo>
                  <a:lnTo>
                    <a:pt x="3059339" y="200700"/>
                  </a:lnTo>
                  <a:lnTo>
                    <a:pt x="3046173" y="158321"/>
                  </a:lnTo>
                  <a:lnTo>
                    <a:pt x="3025342" y="119963"/>
                  </a:lnTo>
                  <a:lnTo>
                    <a:pt x="2997759" y="86536"/>
                  </a:lnTo>
                  <a:lnTo>
                    <a:pt x="2964333" y="58951"/>
                  </a:lnTo>
                  <a:lnTo>
                    <a:pt x="2925977" y="38119"/>
                  </a:lnTo>
                  <a:lnTo>
                    <a:pt x="2883600" y="24952"/>
                  </a:lnTo>
                  <a:lnTo>
                    <a:pt x="2838115" y="20361"/>
                  </a:lnTo>
                  <a:lnTo>
                    <a:pt x="2838115" y="20978"/>
                  </a:lnTo>
                  <a:lnTo>
                    <a:pt x="246792" y="21040"/>
                  </a:lnTo>
                  <a:lnTo>
                    <a:pt x="201924" y="25570"/>
                  </a:lnTo>
                  <a:lnTo>
                    <a:pt x="159547" y="38737"/>
                  </a:lnTo>
                  <a:lnTo>
                    <a:pt x="121191" y="59568"/>
                  </a:lnTo>
                  <a:lnTo>
                    <a:pt x="87765" y="87153"/>
                  </a:lnTo>
                  <a:lnTo>
                    <a:pt x="60182" y="120580"/>
                  </a:lnTo>
                  <a:lnTo>
                    <a:pt x="39342" y="158969"/>
                  </a:lnTo>
                  <a:lnTo>
                    <a:pt x="26184" y="201329"/>
                  </a:lnTo>
                  <a:lnTo>
                    <a:pt x="21594" y="246805"/>
                  </a:lnTo>
                  <a:lnTo>
                    <a:pt x="21594" y="146214"/>
                  </a:lnTo>
                  <a:lnTo>
                    <a:pt x="42296" y="108206"/>
                  </a:lnTo>
                  <a:lnTo>
                    <a:pt x="72495" y="71727"/>
                  </a:lnTo>
                  <a:lnTo>
                    <a:pt x="109056" y="41670"/>
                  </a:lnTo>
                  <a:lnTo>
                    <a:pt x="150967" y="19031"/>
                  </a:lnTo>
                  <a:lnTo>
                    <a:pt x="197217" y="4808"/>
                  </a:lnTo>
                  <a:lnTo>
                    <a:pt x="246792" y="0"/>
                  </a:lnTo>
                  <a:lnTo>
                    <a:pt x="2838115" y="0"/>
                  </a:lnTo>
                  <a:lnTo>
                    <a:pt x="2887690" y="5012"/>
                  </a:lnTo>
                  <a:lnTo>
                    <a:pt x="2933940" y="19387"/>
                  </a:lnTo>
                  <a:lnTo>
                    <a:pt x="2975851" y="42136"/>
                  </a:lnTo>
                  <a:lnTo>
                    <a:pt x="3012412" y="72267"/>
                  </a:lnTo>
                  <a:lnTo>
                    <a:pt x="3042610" y="108790"/>
                  </a:lnTo>
                  <a:lnTo>
                    <a:pt x="3063930" y="147952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4273" y="3356350"/>
              <a:ext cx="2643505" cy="2641600"/>
            </a:xfrm>
            <a:custGeom>
              <a:avLst/>
              <a:gdLst/>
              <a:ahLst/>
              <a:cxnLst/>
              <a:rect l="l" t="t" r="r" b="b"/>
              <a:pathLst>
                <a:path w="2643504" h="2641600">
                  <a:moveTo>
                    <a:pt x="1417951" y="12700"/>
                  </a:moveTo>
                  <a:lnTo>
                    <a:pt x="1225306" y="12700"/>
                  </a:lnTo>
                  <a:lnTo>
                    <a:pt x="1273251" y="0"/>
                  </a:lnTo>
                  <a:lnTo>
                    <a:pt x="1370006" y="0"/>
                  </a:lnTo>
                  <a:lnTo>
                    <a:pt x="1417951" y="12700"/>
                  </a:lnTo>
                  <a:close/>
                </a:path>
                <a:path w="2643504" h="2641600">
                  <a:moveTo>
                    <a:pt x="1558889" y="2628900"/>
                  </a:moveTo>
                  <a:lnTo>
                    <a:pt x="1084369" y="2628900"/>
                  </a:lnTo>
                  <a:lnTo>
                    <a:pt x="904336" y="2578100"/>
                  </a:lnTo>
                  <a:lnTo>
                    <a:pt x="818240" y="2552700"/>
                  </a:lnTo>
                  <a:lnTo>
                    <a:pt x="776277" y="2527300"/>
                  </a:lnTo>
                  <a:lnTo>
                    <a:pt x="735078" y="2514600"/>
                  </a:lnTo>
                  <a:lnTo>
                    <a:pt x="694673" y="2489200"/>
                  </a:lnTo>
                  <a:lnTo>
                    <a:pt x="655092" y="2463800"/>
                  </a:lnTo>
                  <a:lnTo>
                    <a:pt x="616364" y="2438400"/>
                  </a:lnTo>
                  <a:lnTo>
                    <a:pt x="578521" y="2413000"/>
                  </a:lnTo>
                  <a:lnTo>
                    <a:pt x="541592" y="2387600"/>
                  </a:lnTo>
                  <a:lnTo>
                    <a:pt x="505607" y="2362200"/>
                  </a:lnTo>
                  <a:lnTo>
                    <a:pt x="470596" y="2336800"/>
                  </a:lnTo>
                  <a:lnTo>
                    <a:pt x="436590" y="2311400"/>
                  </a:lnTo>
                  <a:lnTo>
                    <a:pt x="403619" y="2273300"/>
                  </a:lnTo>
                  <a:lnTo>
                    <a:pt x="371711" y="2247900"/>
                  </a:lnTo>
                  <a:lnTo>
                    <a:pt x="340899" y="2209800"/>
                  </a:lnTo>
                  <a:lnTo>
                    <a:pt x="311211" y="2171700"/>
                  </a:lnTo>
                  <a:lnTo>
                    <a:pt x="282679" y="2146300"/>
                  </a:lnTo>
                  <a:lnTo>
                    <a:pt x="255331" y="2108200"/>
                  </a:lnTo>
                  <a:lnTo>
                    <a:pt x="229198" y="2070100"/>
                  </a:lnTo>
                  <a:lnTo>
                    <a:pt x="204310" y="2032000"/>
                  </a:lnTo>
                  <a:lnTo>
                    <a:pt x="180698" y="1993900"/>
                  </a:lnTo>
                  <a:lnTo>
                    <a:pt x="158391" y="1955800"/>
                  </a:lnTo>
                  <a:lnTo>
                    <a:pt x="137419" y="1917700"/>
                  </a:lnTo>
                  <a:lnTo>
                    <a:pt x="117813" y="1866900"/>
                  </a:lnTo>
                  <a:lnTo>
                    <a:pt x="99602" y="1828800"/>
                  </a:lnTo>
                  <a:lnTo>
                    <a:pt x="82817" y="1790700"/>
                  </a:lnTo>
                  <a:lnTo>
                    <a:pt x="67488" y="1739900"/>
                  </a:lnTo>
                  <a:lnTo>
                    <a:pt x="53645" y="1701800"/>
                  </a:lnTo>
                  <a:lnTo>
                    <a:pt x="41317" y="1651000"/>
                  </a:lnTo>
                  <a:lnTo>
                    <a:pt x="30536" y="1612900"/>
                  </a:lnTo>
                  <a:lnTo>
                    <a:pt x="21331" y="1562100"/>
                  </a:lnTo>
                  <a:lnTo>
                    <a:pt x="13732" y="1511300"/>
                  </a:lnTo>
                  <a:lnTo>
                    <a:pt x="7769" y="1473200"/>
                  </a:lnTo>
                  <a:lnTo>
                    <a:pt x="3473" y="1422400"/>
                  </a:lnTo>
                  <a:lnTo>
                    <a:pt x="873" y="1371600"/>
                  </a:lnTo>
                  <a:lnTo>
                    <a:pt x="0" y="1320800"/>
                  </a:lnTo>
                  <a:lnTo>
                    <a:pt x="873" y="1282700"/>
                  </a:lnTo>
                  <a:lnTo>
                    <a:pt x="3473" y="1231900"/>
                  </a:lnTo>
                  <a:lnTo>
                    <a:pt x="7769" y="1181100"/>
                  </a:lnTo>
                  <a:lnTo>
                    <a:pt x="13732" y="1130300"/>
                  </a:lnTo>
                  <a:lnTo>
                    <a:pt x="21331" y="1092200"/>
                  </a:lnTo>
                  <a:lnTo>
                    <a:pt x="30536" y="1041400"/>
                  </a:lnTo>
                  <a:lnTo>
                    <a:pt x="41318" y="1003300"/>
                  </a:lnTo>
                  <a:lnTo>
                    <a:pt x="53645" y="952500"/>
                  </a:lnTo>
                  <a:lnTo>
                    <a:pt x="67489" y="914400"/>
                  </a:lnTo>
                  <a:lnTo>
                    <a:pt x="82818" y="863600"/>
                  </a:lnTo>
                  <a:lnTo>
                    <a:pt x="99603" y="825500"/>
                  </a:lnTo>
                  <a:lnTo>
                    <a:pt x="117814" y="774700"/>
                  </a:lnTo>
                  <a:lnTo>
                    <a:pt x="137420" y="736600"/>
                  </a:lnTo>
                  <a:lnTo>
                    <a:pt x="158392" y="698500"/>
                  </a:lnTo>
                  <a:lnTo>
                    <a:pt x="180699" y="660400"/>
                  </a:lnTo>
                  <a:lnTo>
                    <a:pt x="204312" y="622300"/>
                  </a:lnTo>
                  <a:lnTo>
                    <a:pt x="229199" y="584200"/>
                  </a:lnTo>
                  <a:lnTo>
                    <a:pt x="255332" y="546100"/>
                  </a:lnTo>
                  <a:lnTo>
                    <a:pt x="282680" y="508000"/>
                  </a:lnTo>
                  <a:lnTo>
                    <a:pt x="311213" y="469900"/>
                  </a:lnTo>
                  <a:lnTo>
                    <a:pt x="340901" y="444500"/>
                  </a:lnTo>
                  <a:lnTo>
                    <a:pt x="371713" y="406400"/>
                  </a:lnTo>
                  <a:lnTo>
                    <a:pt x="403621" y="381000"/>
                  </a:lnTo>
                  <a:lnTo>
                    <a:pt x="436592" y="342900"/>
                  </a:lnTo>
                  <a:lnTo>
                    <a:pt x="470599" y="317500"/>
                  </a:lnTo>
                  <a:lnTo>
                    <a:pt x="505609" y="292100"/>
                  </a:lnTo>
                  <a:lnTo>
                    <a:pt x="541594" y="254000"/>
                  </a:lnTo>
                  <a:lnTo>
                    <a:pt x="578523" y="228600"/>
                  </a:lnTo>
                  <a:lnTo>
                    <a:pt x="616367" y="203200"/>
                  </a:lnTo>
                  <a:lnTo>
                    <a:pt x="655094" y="190500"/>
                  </a:lnTo>
                  <a:lnTo>
                    <a:pt x="694675" y="165100"/>
                  </a:lnTo>
                  <a:lnTo>
                    <a:pt x="735081" y="139700"/>
                  </a:lnTo>
                  <a:lnTo>
                    <a:pt x="776280" y="127000"/>
                  </a:lnTo>
                  <a:lnTo>
                    <a:pt x="818242" y="101600"/>
                  </a:lnTo>
                  <a:lnTo>
                    <a:pt x="993128" y="50800"/>
                  </a:lnTo>
                  <a:lnTo>
                    <a:pt x="1130836" y="12700"/>
                  </a:lnTo>
                  <a:lnTo>
                    <a:pt x="1512422" y="12700"/>
                  </a:lnTo>
                  <a:lnTo>
                    <a:pt x="1650132" y="50800"/>
                  </a:lnTo>
                  <a:lnTo>
                    <a:pt x="1226729" y="50800"/>
                  </a:lnTo>
                  <a:lnTo>
                    <a:pt x="1179966" y="63500"/>
                  </a:lnTo>
                  <a:lnTo>
                    <a:pt x="1133702" y="63500"/>
                  </a:lnTo>
                  <a:lnTo>
                    <a:pt x="1042794" y="88900"/>
                  </a:lnTo>
                  <a:lnTo>
                    <a:pt x="998212" y="88900"/>
                  </a:lnTo>
                  <a:lnTo>
                    <a:pt x="954252" y="101600"/>
                  </a:lnTo>
                  <a:lnTo>
                    <a:pt x="910947" y="127000"/>
                  </a:lnTo>
                  <a:lnTo>
                    <a:pt x="785265" y="165100"/>
                  </a:lnTo>
                  <a:lnTo>
                    <a:pt x="744885" y="190500"/>
                  </a:lnTo>
                  <a:lnTo>
                    <a:pt x="705314" y="215900"/>
                  </a:lnTo>
                  <a:lnTo>
                    <a:pt x="666583" y="228600"/>
                  </a:lnTo>
                  <a:lnTo>
                    <a:pt x="628723" y="254000"/>
                  </a:lnTo>
                  <a:lnTo>
                    <a:pt x="591765" y="279400"/>
                  </a:lnTo>
                  <a:lnTo>
                    <a:pt x="555740" y="304800"/>
                  </a:lnTo>
                  <a:lnTo>
                    <a:pt x="520680" y="342900"/>
                  </a:lnTo>
                  <a:lnTo>
                    <a:pt x="486614" y="368300"/>
                  </a:lnTo>
                  <a:lnTo>
                    <a:pt x="453574" y="393700"/>
                  </a:lnTo>
                  <a:lnTo>
                    <a:pt x="421591" y="431800"/>
                  </a:lnTo>
                  <a:lnTo>
                    <a:pt x="390696" y="457200"/>
                  </a:lnTo>
                  <a:lnTo>
                    <a:pt x="360921" y="495300"/>
                  </a:lnTo>
                  <a:lnTo>
                    <a:pt x="332295" y="520700"/>
                  </a:lnTo>
                  <a:lnTo>
                    <a:pt x="304851" y="558800"/>
                  </a:lnTo>
                  <a:lnTo>
                    <a:pt x="278619" y="596900"/>
                  </a:lnTo>
                  <a:lnTo>
                    <a:pt x="253630" y="635000"/>
                  </a:lnTo>
                  <a:lnTo>
                    <a:pt x="229915" y="673100"/>
                  </a:lnTo>
                  <a:lnTo>
                    <a:pt x="207506" y="711200"/>
                  </a:lnTo>
                  <a:lnTo>
                    <a:pt x="186432" y="749300"/>
                  </a:lnTo>
                  <a:lnTo>
                    <a:pt x="166726" y="787400"/>
                  </a:lnTo>
                  <a:lnTo>
                    <a:pt x="148418" y="825500"/>
                  </a:lnTo>
                  <a:lnTo>
                    <a:pt x="131539" y="876300"/>
                  </a:lnTo>
                  <a:lnTo>
                    <a:pt x="116121" y="914400"/>
                  </a:lnTo>
                  <a:lnTo>
                    <a:pt x="102194" y="965200"/>
                  </a:lnTo>
                  <a:lnTo>
                    <a:pt x="89789" y="1003300"/>
                  </a:lnTo>
                  <a:lnTo>
                    <a:pt x="78938" y="1041400"/>
                  </a:lnTo>
                  <a:lnTo>
                    <a:pt x="69671" y="1092200"/>
                  </a:lnTo>
                  <a:lnTo>
                    <a:pt x="62019" y="1143000"/>
                  </a:lnTo>
                  <a:lnTo>
                    <a:pt x="56014" y="1181100"/>
                  </a:lnTo>
                  <a:lnTo>
                    <a:pt x="51686" y="1231900"/>
                  </a:lnTo>
                  <a:lnTo>
                    <a:pt x="49066" y="1282700"/>
                  </a:lnTo>
                  <a:lnTo>
                    <a:pt x="48186" y="1320800"/>
                  </a:lnTo>
                  <a:lnTo>
                    <a:pt x="49066" y="1371600"/>
                  </a:lnTo>
                  <a:lnTo>
                    <a:pt x="51686" y="1422400"/>
                  </a:lnTo>
                  <a:lnTo>
                    <a:pt x="56014" y="1473200"/>
                  </a:lnTo>
                  <a:lnTo>
                    <a:pt x="62019" y="1511300"/>
                  </a:lnTo>
                  <a:lnTo>
                    <a:pt x="69671" y="1562100"/>
                  </a:lnTo>
                  <a:lnTo>
                    <a:pt x="78938" y="1600200"/>
                  </a:lnTo>
                  <a:lnTo>
                    <a:pt x="89789" y="1651000"/>
                  </a:lnTo>
                  <a:lnTo>
                    <a:pt x="102194" y="1689100"/>
                  </a:lnTo>
                  <a:lnTo>
                    <a:pt x="116121" y="1739900"/>
                  </a:lnTo>
                  <a:lnTo>
                    <a:pt x="131539" y="1778000"/>
                  </a:lnTo>
                  <a:lnTo>
                    <a:pt x="148418" y="1816100"/>
                  </a:lnTo>
                  <a:lnTo>
                    <a:pt x="166726" y="1866900"/>
                  </a:lnTo>
                  <a:lnTo>
                    <a:pt x="186432" y="1905000"/>
                  </a:lnTo>
                  <a:lnTo>
                    <a:pt x="207506" y="1943100"/>
                  </a:lnTo>
                  <a:lnTo>
                    <a:pt x="229915" y="1981200"/>
                  </a:lnTo>
                  <a:lnTo>
                    <a:pt x="253630" y="2019300"/>
                  </a:lnTo>
                  <a:lnTo>
                    <a:pt x="278619" y="2057400"/>
                  </a:lnTo>
                  <a:lnTo>
                    <a:pt x="304851" y="2095500"/>
                  </a:lnTo>
                  <a:lnTo>
                    <a:pt x="332296" y="2133600"/>
                  </a:lnTo>
                  <a:lnTo>
                    <a:pt x="360921" y="2159000"/>
                  </a:lnTo>
                  <a:lnTo>
                    <a:pt x="390697" y="2197100"/>
                  </a:lnTo>
                  <a:lnTo>
                    <a:pt x="421591" y="2222500"/>
                  </a:lnTo>
                  <a:lnTo>
                    <a:pt x="453574" y="2260600"/>
                  </a:lnTo>
                  <a:lnTo>
                    <a:pt x="486614" y="2286000"/>
                  </a:lnTo>
                  <a:lnTo>
                    <a:pt x="520680" y="2311400"/>
                  </a:lnTo>
                  <a:lnTo>
                    <a:pt x="555741" y="2336800"/>
                  </a:lnTo>
                  <a:lnTo>
                    <a:pt x="591765" y="2374900"/>
                  </a:lnTo>
                  <a:lnTo>
                    <a:pt x="628723" y="2400300"/>
                  </a:lnTo>
                  <a:lnTo>
                    <a:pt x="666583" y="2413000"/>
                  </a:lnTo>
                  <a:lnTo>
                    <a:pt x="705314" y="2438400"/>
                  </a:lnTo>
                  <a:lnTo>
                    <a:pt x="744885" y="2463800"/>
                  </a:lnTo>
                  <a:lnTo>
                    <a:pt x="785265" y="2476500"/>
                  </a:lnTo>
                  <a:lnTo>
                    <a:pt x="826422" y="2501900"/>
                  </a:lnTo>
                  <a:lnTo>
                    <a:pt x="954253" y="2540000"/>
                  </a:lnTo>
                  <a:lnTo>
                    <a:pt x="1133702" y="2590800"/>
                  </a:lnTo>
                  <a:lnTo>
                    <a:pt x="1226730" y="2590800"/>
                  </a:lnTo>
                  <a:lnTo>
                    <a:pt x="1273960" y="2603500"/>
                  </a:lnTo>
                  <a:lnTo>
                    <a:pt x="1650132" y="2603500"/>
                  </a:lnTo>
                  <a:lnTo>
                    <a:pt x="1558889" y="2628900"/>
                  </a:lnTo>
                  <a:close/>
                </a:path>
                <a:path w="2643504" h="2641600">
                  <a:moveTo>
                    <a:pt x="1650132" y="2603500"/>
                  </a:moveTo>
                  <a:lnTo>
                    <a:pt x="1369295" y="2603500"/>
                  </a:lnTo>
                  <a:lnTo>
                    <a:pt x="1416526" y="2590800"/>
                  </a:lnTo>
                  <a:lnTo>
                    <a:pt x="1509553" y="2590800"/>
                  </a:lnTo>
                  <a:lnTo>
                    <a:pt x="1689002" y="2540000"/>
                  </a:lnTo>
                  <a:lnTo>
                    <a:pt x="1816833" y="2501900"/>
                  </a:lnTo>
                  <a:lnTo>
                    <a:pt x="1857991" y="2476500"/>
                  </a:lnTo>
                  <a:lnTo>
                    <a:pt x="1898371" y="2463800"/>
                  </a:lnTo>
                  <a:lnTo>
                    <a:pt x="1937942" y="2438400"/>
                  </a:lnTo>
                  <a:lnTo>
                    <a:pt x="1976673" y="2413000"/>
                  </a:lnTo>
                  <a:lnTo>
                    <a:pt x="2014533" y="2400300"/>
                  </a:lnTo>
                  <a:lnTo>
                    <a:pt x="2051492" y="2374900"/>
                  </a:lnTo>
                  <a:lnTo>
                    <a:pt x="2087517" y="2336800"/>
                  </a:lnTo>
                  <a:lnTo>
                    <a:pt x="2122578" y="2311400"/>
                  </a:lnTo>
                  <a:lnTo>
                    <a:pt x="2156644" y="2286000"/>
                  </a:lnTo>
                  <a:lnTo>
                    <a:pt x="2189685" y="2260600"/>
                  </a:lnTo>
                  <a:lnTo>
                    <a:pt x="2221668" y="2222500"/>
                  </a:lnTo>
                  <a:lnTo>
                    <a:pt x="2252563" y="2197100"/>
                  </a:lnTo>
                  <a:lnTo>
                    <a:pt x="2282339" y="2159000"/>
                  </a:lnTo>
                  <a:lnTo>
                    <a:pt x="2310965" y="2133600"/>
                  </a:lnTo>
                  <a:lnTo>
                    <a:pt x="2338410" y="2095500"/>
                  </a:lnTo>
                  <a:lnTo>
                    <a:pt x="2364642" y="2057400"/>
                  </a:lnTo>
                  <a:lnTo>
                    <a:pt x="2389632" y="2019300"/>
                  </a:lnTo>
                  <a:lnTo>
                    <a:pt x="2413347" y="1981200"/>
                  </a:lnTo>
                  <a:lnTo>
                    <a:pt x="2435757" y="1943100"/>
                  </a:lnTo>
                  <a:lnTo>
                    <a:pt x="2456831" y="1905000"/>
                  </a:lnTo>
                  <a:lnTo>
                    <a:pt x="2476537" y="1866900"/>
                  </a:lnTo>
                  <a:lnTo>
                    <a:pt x="2494846" y="1816100"/>
                  </a:lnTo>
                  <a:lnTo>
                    <a:pt x="2511725" y="1778000"/>
                  </a:lnTo>
                  <a:lnTo>
                    <a:pt x="2527144" y="1739900"/>
                  </a:lnTo>
                  <a:lnTo>
                    <a:pt x="2541071" y="1689100"/>
                  </a:lnTo>
                  <a:lnTo>
                    <a:pt x="2553476" y="1651000"/>
                  </a:lnTo>
                  <a:lnTo>
                    <a:pt x="2564328" y="1600200"/>
                  </a:lnTo>
                  <a:lnTo>
                    <a:pt x="2573595" y="1562100"/>
                  </a:lnTo>
                  <a:lnTo>
                    <a:pt x="2581247" y="1511300"/>
                  </a:lnTo>
                  <a:lnTo>
                    <a:pt x="2587252" y="1473200"/>
                  </a:lnTo>
                  <a:lnTo>
                    <a:pt x="2591580" y="1422400"/>
                  </a:lnTo>
                  <a:lnTo>
                    <a:pt x="2594200" y="1371600"/>
                  </a:lnTo>
                  <a:lnTo>
                    <a:pt x="2595080" y="1320800"/>
                  </a:lnTo>
                  <a:lnTo>
                    <a:pt x="2594200" y="1282700"/>
                  </a:lnTo>
                  <a:lnTo>
                    <a:pt x="2591580" y="1231900"/>
                  </a:lnTo>
                  <a:lnTo>
                    <a:pt x="2587252" y="1181100"/>
                  </a:lnTo>
                  <a:lnTo>
                    <a:pt x="2581247" y="1143000"/>
                  </a:lnTo>
                  <a:lnTo>
                    <a:pt x="2573595" y="1092200"/>
                  </a:lnTo>
                  <a:lnTo>
                    <a:pt x="2564328" y="1041400"/>
                  </a:lnTo>
                  <a:lnTo>
                    <a:pt x="2553476" y="1003300"/>
                  </a:lnTo>
                  <a:lnTo>
                    <a:pt x="2541071" y="965200"/>
                  </a:lnTo>
                  <a:lnTo>
                    <a:pt x="2527144" y="914400"/>
                  </a:lnTo>
                  <a:lnTo>
                    <a:pt x="2511725" y="876300"/>
                  </a:lnTo>
                  <a:lnTo>
                    <a:pt x="2494846" y="825500"/>
                  </a:lnTo>
                  <a:lnTo>
                    <a:pt x="2476537" y="787400"/>
                  </a:lnTo>
                  <a:lnTo>
                    <a:pt x="2456831" y="749300"/>
                  </a:lnTo>
                  <a:lnTo>
                    <a:pt x="2435757" y="711200"/>
                  </a:lnTo>
                  <a:lnTo>
                    <a:pt x="2413347" y="673100"/>
                  </a:lnTo>
                  <a:lnTo>
                    <a:pt x="2389632" y="635000"/>
                  </a:lnTo>
                  <a:lnTo>
                    <a:pt x="2364642" y="596900"/>
                  </a:lnTo>
                  <a:lnTo>
                    <a:pt x="2338410" y="558800"/>
                  </a:lnTo>
                  <a:lnTo>
                    <a:pt x="2310965" y="520700"/>
                  </a:lnTo>
                  <a:lnTo>
                    <a:pt x="2282339" y="495300"/>
                  </a:lnTo>
                  <a:lnTo>
                    <a:pt x="2252563" y="457200"/>
                  </a:lnTo>
                  <a:lnTo>
                    <a:pt x="2221668" y="431800"/>
                  </a:lnTo>
                  <a:lnTo>
                    <a:pt x="2189685" y="393700"/>
                  </a:lnTo>
                  <a:lnTo>
                    <a:pt x="2156644" y="368300"/>
                  </a:lnTo>
                  <a:lnTo>
                    <a:pt x="2122578" y="342900"/>
                  </a:lnTo>
                  <a:lnTo>
                    <a:pt x="2087517" y="304800"/>
                  </a:lnTo>
                  <a:lnTo>
                    <a:pt x="2051492" y="279400"/>
                  </a:lnTo>
                  <a:lnTo>
                    <a:pt x="2014533" y="254000"/>
                  </a:lnTo>
                  <a:lnTo>
                    <a:pt x="1976673" y="228600"/>
                  </a:lnTo>
                  <a:lnTo>
                    <a:pt x="1937942" y="215900"/>
                  </a:lnTo>
                  <a:lnTo>
                    <a:pt x="1898371" y="190500"/>
                  </a:lnTo>
                  <a:lnTo>
                    <a:pt x="1857991" y="165100"/>
                  </a:lnTo>
                  <a:lnTo>
                    <a:pt x="1732308" y="127000"/>
                  </a:lnTo>
                  <a:lnTo>
                    <a:pt x="1689002" y="101600"/>
                  </a:lnTo>
                  <a:lnTo>
                    <a:pt x="1645043" y="88900"/>
                  </a:lnTo>
                  <a:lnTo>
                    <a:pt x="1600461" y="88900"/>
                  </a:lnTo>
                  <a:lnTo>
                    <a:pt x="1509553" y="63500"/>
                  </a:lnTo>
                  <a:lnTo>
                    <a:pt x="1463289" y="63500"/>
                  </a:lnTo>
                  <a:lnTo>
                    <a:pt x="1416526" y="50800"/>
                  </a:lnTo>
                  <a:lnTo>
                    <a:pt x="1650132" y="50800"/>
                  </a:lnTo>
                  <a:lnTo>
                    <a:pt x="1825018" y="101600"/>
                  </a:lnTo>
                  <a:lnTo>
                    <a:pt x="1866981" y="127000"/>
                  </a:lnTo>
                  <a:lnTo>
                    <a:pt x="1908180" y="139700"/>
                  </a:lnTo>
                  <a:lnTo>
                    <a:pt x="1948585" y="165100"/>
                  </a:lnTo>
                  <a:lnTo>
                    <a:pt x="1988167" y="190500"/>
                  </a:lnTo>
                  <a:lnTo>
                    <a:pt x="2026894" y="203200"/>
                  </a:lnTo>
                  <a:lnTo>
                    <a:pt x="2064737" y="228600"/>
                  </a:lnTo>
                  <a:lnTo>
                    <a:pt x="2101666" y="254000"/>
                  </a:lnTo>
                  <a:lnTo>
                    <a:pt x="2137651" y="292100"/>
                  </a:lnTo>
                  <a:lnTo>
                    <a:pt x="2172662" y="317500"/>
                  </a:lnTo>
                  <a:lnTo>
                    <a:pt x="2206668" y="342900"/>
                  </a:lnTo>
                  <a:lnTo>
                    <a:pt x="2239639" y="381000"/>
                  </a:lnTo>
                  <a:lnTo>
                    <a:pt x="2271546" y="406400"/>
                  </a:lnTo>
                  <a:lnTo>
                    <a:pt x="2302359" y="444500"/>
                  </a:lnTo>
                  <a:lnTo>
                    <a:pt x="2332046" y="469900"/>
                  </a:lnTo>
                  <a:lnTo>
                    <a:pt x="2360579" y="508000"/>
                  </a:lnTo>
                  <a:lnTo>
                    <a:pt x="2387927" y="546100"/>
                  </a:lnTo>
                  <a:lnTo>
                    <a:pt x="2414059" y="584200"/>
                  </a:lnTo>
                  <a:lnTo>
                    <a:pt x="2438947" y="622300"/>
                  </a:lnTo>
                  <a:lnTo>
                    <a:pt x="2462559" y="660400"/>
                  </a:lnTo>
                  <a:lnTo>
                    <a:pt x="2484866" y="698500"/>
                  </a:lnTo>
                  <a:lnTo>
                    <a:pt x="2505838" y="736600"/>
                  </a:lnTo>
                  <a:lnTo>
                    <a:pt x="2525444" y="774700"/>
                  </a:lnTo>
                  <a:lnTo>
                    <a:pt x="2543654" y="825500"/>
                  </a:lnTo>
                  <a:lnTo>
                    <a:pt x="2560439" y="863600"/>
                  </a:lnTo>
                  <a:lnTo>
                    <a:pt x="2575768" y="914400"/>
                  </a:lnTo>
                  <a:lnTo>
                    <a:pt x="2589611" y="952500"/>
                  </a:lnTo>
                  <a:lnTo>
                    <a:pt x="2601939" y="1003300"/>
                  </a:lnTo>
                  <a:lnTo>
                    <a:pt x="2612720" y="1041400"/>
                  </a:lnTo>
                  <a:lnTo>
                    <a:pt x="2621925" y="1092200"/>
                  </a:lnTo>
                  <a:lnTo>
                    <a:pt x="2629524" y="1130300"/>
                  </a:lnTo>
                  <a:lnTo>
                    <a:pt x="2635487" y="1181100"/>
                  </a:lnTo>
                  <a:lnTo>
                    <a:pt x="2639783" y="1231900"/>
                  </a:lnTo>
                  <a:lnTo>
                    <a:pt x="2642383" y="1282700"/>
                  </a:lnTo>
                  <a:lnTo>
                    <a:pt x="2643256" y="1320800"/>
                  </a:lnTo>
                  <a:lnTo>
                    <a:pt x="2642383" y="1371600"/>
                  </a:lnTo>
                  <a:lnTo>
                    <a:pt x="2639783" y="1422400"/>
                  </a:lnTo>
                  <a:lnTo>
                    <a:pt x="2635487" y="1473200"/>
                  </a:lnTo>
                  <a:lnTo>
                    <a:pt x="2629524" y="1511300"/>
                  </a:lnTo>
                  <a:lnTo>
                    <a:pt x="2621925" y="1562100"/>
                  </a:lnTo>
                  <a:lnTo>
                    <a:pt x="2612720" y="1612900"/>
                  </a:lnTo>
                  <a:lnTo>
                    <a:pt x="2601939" y="1651000"/>
                  </a:lnTo>
                  <a:lnTo>
                    <a:pt x="2589611" y="1701800"/>
                  </a:lnTo>
                  <a:lnTo>
                    <a:pt x="2575768" y="1739900"/>
                  </a:lnTo>
                  <a:lnTo>
                    <a:pt x="2560439" y="1790700"/>
                  </a:lnTo>
                  <a:lnTo>
                    <a:pt x="2543654" y="1828800"/>
                  </a:lnTo>
                  <a:lnTo>
                    <a:pt x="2525444" y="1866900"/>
                  </a:lnTo>
                  <a:lnTo>
                    <a:pt x="2505838" y="1917700"/>
                  </a:lnTo>
                  <a:lnTo>
                    <a:pt x="2484866" y="1955800"/>
                  </a:lnTo>
                  <a:lnTo>
                    <a:pt x="2462559" y="1993900"/>
                  </a:lnTo>
                  <a:lnTo>
                    <a:pt x="2438947" y="2032000"/>
                  </a:lnTo>
                  <a:lnTo>
                    <a:pt x="2414059" y="2070100"/>
                  </a:lnTo>
                  <a:lnTo>
                    <a:pt x="2387927" y="2108200"/>
                  </a:lnTo>
                  <a:lnTo>
                    <a:pt x="2360579" y="2146300"/>
                  </a:lnTo>
                  <a:lnTo>
                    <a:pt x="2332046" y="2171700"/>
                  </a:lnTo>
                  <a:lnTo>
                    <a:pt x="2302359" y="2209800"/>
                  </a:lnTo>
                  <a:lnTo>
                    <a:pt x="2271546" y="2247900"/>
                  </a:lnTo>
                  <a:lnTo>
                    <a:pt x="2239639" y="2273300"/>
                  </a:lnTo>
                  <a:lnTo>
                    <a:pt x="2206668" y="2311400"/>
                  </a:lnTo>
                  <a:lnTo>
                    <a:pt x="2172662" y="2336800"/>
                  </a:lnTo>
                  <a:lnTo>
                    <a:pt x="2137651" y="2362200"/>
                  </a:lnTo>
                  <a:lnTo>
                    <a:pt x="2101666" y="2387600"/>
                  </a:lnTo>
                  <a:lnTo>
                    <a:pt x="2064737" y="2413000"/>
                  </a:lnTo>
                  <a:lnTo>
                    <a:pt x="2026894" y="2438400"/>
                  </a:lnTo>
                  <a:lnTo>
                    <a:pt x="1988167" y="2463800"/>
                  </a:lnTo>
                  <a:lnTo>
                    <a:pt x="1948585" y="2489200"/>
                  </a:lnTo>
                  <a:lnTo>
                    <a:pt x="1908180" y="2514600"/>
                  </a:lnTo>
                  <a:lnTo>
                    <a:pt x="1866981" y="2527300"/>
                  </a:lnTo>
                  <a:lnTo>
                    <a:pt x="1825018" y="2552700"/>
                  </a:lnTo>
                  <a:lnTo>
                    <a:pt x="1650132" y="2603500"/>
                  </a:lnTo>
                  <a:close/>
                </a:path>
                <a:path w="2643504" h="2641600">
                  <a:moveTo>
                    <a:pt x="1465433" y="2641600"/>
                  </a:moveTo>
                  <a:lnTo>
                    <a:pt x="1177824" y="2641600"/>
                  </a:lnTo>
                  <a:lnTo>
                    <a:pt x="1130835" y="2628900"/>
                  </a:lnTo>
                  <a:lnTo>
                    <a:pt x="1512422" y="2628900"/>
                  </a:lnTo>
                  <a:lnTo>
                    <a:pt x="1465433" y="2641600"/>
                  </a:lnTo>
                  <a:close/>
                </a:path>
              </a:pathLst>
            </a:custGeom>
            <a:solidFill>
              <a:srgbClr val="FF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94362" y="3337065"/>
              <a:ext cx="3063930" cy="48361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383874" y="3326576"/>
              <a:ext cx="3085465" cy="4857750"/>
            </a:xfrm>
            <a:custGeom>
              <a:avLst/>
              <a:gdLst/>
              <a:ahLst/>
              <a:cxnLst/>
              <a:rect l="l" t="t" r="r" b="b"/>
              <a:pathLst>
                <a:path w="3085465" h="4857750">
                  <a:moveTo>
                    <a:pt x="3084907" y="246805"/>
                  </a:moveTo>
                  <a:lnTo>
                    <a:pt x="3084907" y="4610328"/>
                  </a:lnTo>
                  <a:lnTo>
                    <a:pt x="3079896" y="4659906"/>
                  </a:lnTo>
                  <a:lnTo>
                    <a:pt x="3065521" y="4706158"/>
                  </a:lnTo>
                  <a:lnTo>
                    <a:pt x="3042773" y="4748071"/>
                  </a:lnTo>
                  <a:lnTo>
                    <a:pt x="3012643" y="4784634"/>
                  </a:lnTo>
                  <a:lnTo>
                    <a:pt x="2976122" y="4814834"/>
                  </a:lnTo>
                  <a:lnTo>
                    <a:pt x="2934200" y="4837659"/>
                  </a:lnTo>
                  <a:lnTo>
                    <a:pt x="2887867" y="4852096"/>
                  </a:lnTo>
                  <a:lnTo>
                    <a:pt x="2838115" y="4857133"/>
                  </a:lnTo>
                  <a:lnTo>
                    <a:pt x="246792" y="4857133"/>
                  </a:lnTo>
                  <a:lnTo>
                    <a:pt x="197217" y="4852096"/>
                  </a:lnTo>
                  <a:lnTo>
                    <a:pt x="150967" y="4837659"/>
                  </a:lnTo>
                  <a:lnTo>
                    <a:pt x="109056" y="4814834"/>
                  </a:lnTo>
                  <a:lnTo>
                    <a:pt x="72495" y="4784634"/>
                  </a:lnTo>
                  <a:lnTo>
                    <a:pt x="42296" y="4748071"/>
                  </a:lnTo>
                  <a:lnTo>
                    <a:pt x="19473" y="4706158"/>
                  </a:lnTo>
                  <a:lnTo>
                    <a:pt x="5037" y="4659906"/>
                  </a:lnTo>
                  <a:lnTo>
                    <a:pt x="0" y="4610328"/>
                  </a:lnTo>
                  <a:lnTo>
                    <a:pt x="0" y="246188"/>
                  </a:lnTo>
                  <a:lnTo>
                    <a:pt x="5037" y="196434"/>
                  </a:lnTo>
                  <a:lnTo>
                    <a:pt x="19473" y="150107"/>
                  </a:lnTo>
                  <a:lnTo>
                    <a:pt x="21594" y="146214"/>
                  </a:lnTo>
                  <a:lnTo>
                    <a:pt x="21594" y="4610328"/>
                  </a:lnTo>
                  <a:lnTo>
                    <a:pt x="26185" y="4655617"/>
                  </a:lnTo>
                  <a:lnTo>
                    <a:pt x="39351" y="4697865"/>
                  </a:lnTo>
                  <a:lnTo>
                    <a:pt x="60182" y="4736158"/>
                  </a:lnTo>
                  <a:lnTo>
                    <a:pt x="87688" y="4769517"/>
                  </a:lnTo>
                  <a:lnTo>
                    <a:pt x="121040" y="4797131"/>
                  </a:lnTo>
                  <a:lnTo>
                    <a:pt x="159287" y="4818049"/>
                  </a:lnTo>
                  <a:lnTo>
                    <a:pt x="201510" y="4831361"/>
                  </a:lnTo>
                  <a:lnTo>
                    <a:pt x="246792" y="4836155"/>
                  </a:lnTo>
                  <a:lnTo>
                    <a:pt x="2838115" y="4836155"/>
                  </a:lnTo>
                  <a:lnTo>
                    <a:pt x="2883600" y="4831563"/>
                  </a:lnTo>
                  <a:lnTo>
                    <a:pt x="2925977" y="4818396"/>
                  </a:lnTo>
                  <a:lnTo>
                    <a:pt x="2964333" y="4797565"/>
                  </a:lnTo>
                  <a:lnTo>
                    <a:pt x="2997759" y="4769980"/>
                  </a:lnTo>
                  <a:lnTo>
                    <a:pt x="3025342" y="4736553"/>
                  </a:lnTo>
                  <a:lnTo>
                    <a:pt x="3046173" y="4698194"/>
                  </a:lnTo>
                  <a:lnTo>
                    <a:pt x="3059339" y="4655816"/>
                  </a:lnTo>
                  <a:lnTo>
                    <a:pt x="3063930" y="4610328"/>
                  </a:lnTo>
                  <a:lnTo>
                    <a:pt x="3063930" y="147952"/>
                  </a:lnTo>
                  <a:lnTo>
                    <a:pt x="3065434" y="150715"/>
                  </a:lnTo>
                  <a:lnTo>
                    <a:pt x="3079870" y="197050"/>
                  </a:lnTo>
                  <a:lnTo>
                    <a:pt x="3084907" y="246805"/>
                  </a:lnTo>
                  <a:close/>
                </a:path>
                <a:path w="3085465" h="4857750">
                  <a:moveTo>
                    <a:pt x="3063930" y="147952"/>
                  </a:moveTo>
                  <a:lnTo>
                    <a:pt x="3063930" y="246188"/>
                  </a:lnTo>
                  <a:lnTo>
                    <a:pt x="3059339" y="200700"/>
                  </a:lnTo>
                  <a:lnTo>
                    <a:pt x="3046173" y="158321"/>
                  </a:lnTo>
                  <a:lnTo>
                    <a:pt x="3025342" y="119963"/>
                  </a:lnTo>
                  <a:lnTo>
                    <a:pt x="2997759" y="86536"/>
                  </a:lnTo>
                  <a:lnTo>
                    <a:pt x="2964333" y="58951"/>
                  </a:lnTo>
                  <a:lnTo>
                    <a:pt x="2925977" y="38119"/>
                  </a:lnTo>
                  <a:lnTo>
                    <a:pt x="2883600" y="24952"/>
                  </a:lnTo>
                  <a:lnTo>
                    <a:pt x="2838115" y="20361"/>
                  </a:lnTo>
                  <a:lnTo>
                    <a:pt x="2838115" y="20978"/>
                  </a:lnTo>
                  <a:lnTo>
                    <a:pt x="246792" y="21040"/>
                  </a:lnTo>
                  <a:lnTo>
                    <a:pt x="201924" y="25570"/>
                  </a:lnTo>
                  <a:lnTo>
                    <a:pt x="159547" y="38737"/>
                  </a:lnTo>
                  <a:lnTo>
                    <a:pt x="121191" y="59568"/>
                  </a:lnTo>
                  <a:lnTo>
                    <a:pt x="87765" y="87153"/>
                  </a:lnTo>
                  <a:lnTo>
                    <a:pt x="60182" y="120580"/>
                  </a:lnTo>
                  <a:lnTo>
                    <a:pt x="39342" y="158969"/>
                  </a:lnTo>
                  <a:lnTo>
                    <a:pt x="26184" y="201329"/>
                  </a:lnTo>
                  <a:lnTo>
                    <a:pt x="21594" y="246805"/>
                  </a:lnTo>
                  <a:lnTo>
                    <a:pt x="21594" y="146214"/>
                  </a:lnTo>
                  <a:lnTo>
                    <a:pt x="42296" y="108206"/>
                  </a:lnTo>
                  <a:lnTo>
                    <a:pt x="72495" y="71727"/>
                  </a:lnTo>
                  <a:lnTo>
                    <a:pt x="109056" y="41670"/>
                  </a:lnTo>
                  <a:lnTo>
                    <a:pt x="150967" y="19031"/>
                  </a:lnTo>
                  <a:lnTo>
                    <a:pt x="197217" y="4808"/>
                  </a:lnTo>
                  <a:lnTo>
                    <a:pt x="246792" y="0"/>
                  </a:lnTo>
                  <a:lnTo>
                    <a:pt x="2838115" y="0"/>
                  </a:lnTo>
                  <a:lnTo>
                    <a:pt x="2887690" y="5012"/>
                  </a:lnTo>
                  <a:lnTo>
                    <a:pt x="2933940" y="19387"/>
                  </a:lnTo>
                  <a:lnTo>
                    <a:pt x="2975851" y="42136"/>
                  </a:lnTo>
                  <a:lnTo>
                    <a:pt x="3012412" y="72267"/>
                  </a:lnTo>
                  <a:lnTo>
                    <a:pt x="3042610" y="108790"/>
                  </a:lnTo>
                  <a:lnTo>
                    <a:pt x="3063930" y="147952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1021" y="3409826"/>
              <a:ext cx="2595522" cy="25908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6930" y="3383095"/>
              <a:ext cx="2643505" cy="2641600"/>
            </a:xfrm>
            <a:custGeom>
              <a:avLst/>
              <a:gdLst/>
              <a:ahLst/>
              <a:cxnLst/>
              <a:rect l="l" t="t" r="r" b="b"/>
              <a:pathLst>
                <a:path w="2643504" h="2641600">
                  <a:moveTo>
                    <a:pt x="1417951" y="12700"/>
                  </a:moveTo>
                  <a:lnTo>
                    <a:pt x="1225306" y="12700"/>
                  </a:lnTo>
                  <a:lnTo>
                    <a:pt x="1273251" y="0"/>
                  </a:lnTo>
                  <a:lnTo>
                    <a:pt x="1370006" y="0"/>
                  </a:lnTo>
                  <a:lnTo>
                    <a:pt x="1417951" y="12700"/>
                  </a:lnTo>
                  <a:close/>
                </a:path>
                <a:path w="2643504" h="2641600">
                  <a:moveTo>
                    <a:pt x="1558888" y="2628900"/>
                  </a:moveTo>
                  <a:lnTo>
                    <a:pt x="1084369" y="2628900"/>
                  </a:lnTo>
                  <a:lnTo>
                    <a:pt x="904336" y="2578100"/>
                  </a:lnTo>
                  <a:lnTo>
                    <a:pt x="818240" y="2552700"/>
                  </a:lnTo>
                  <a:lnTo>
                    <a:pt x="776277" y="2527300"/>
                  </a:lnTo>
                  <a:lnTo>
                    <a:pt x="735078" y="2514600"/>
                  </a:lnTo>
                  <a:lnTo>
                    <a:pt x="694673" y="2489200"/>
                  </a:lnTo>
                  <a:lnTo>
                    <a:pt x="655092" y="2463800"/>
                  </a:lnTo>
                  <a:lnTo>
                    <a:pt x="616364" y="2438400"/>
                  </a:lnTo>
                  <a:lnTo>
                    <a:pt x="578521" y="2413000"/>
                  </a:lnTo>
                  <a:lnTo>
                    <a:pt x="541592" y="2387600"/>
                  </a:lnTo>
                  <a:lnTo>
                    <a:pt x="505607" y="2362200"/>
                  </a:lnTo>
                  <a:lnTo>
                    <a:pt x="470596" y="2336800"/>
                  </a:lnTo>
                  <a:lnTo>
                    <a:pt x="436590" y="2311400"/>
                  </a:lnTo>
                  <a:lnTo>
                    <a:pt x="403618" y="2273300"/>
                  </a:lnTo>
                  <a:lnTo>
                    <a:pt x="371711" y="2247900"/>
                  </a:lnTo>
                  <a:lnTo>
                    <a:pt x="340899" y="2209800"/>
                  </a:lnTo>
                  <a:lnTo>
                    <a:pt x="311211" y="2171700"/>
                  </a:lnTo>
                  <a:lnTo>
                    <a:pt x="282679" y="2146300"/>
                  </a:lnTo>
                  <a:lnTo>
                    <a:pt x="255331" y="2108200"/>
                  </a:lnTo>
                  <a:lnTo>
                    <a:pt x="229198" y="2070100"/>
                  </a:lnTo>
                  <a:lnTo>
                    <a:pt x="204310" y="2032000"/>
                  </a:lnTo>
                  <a:lnTo>
                    <a:pt x="180698" y="1993900"/>
                  </a:lnTo>
                  <a:lnTo>
                    <a:pt x="158391" y="1955800"/>
                  </a:lnTo>
                  <a:lnTo>
                    <a:pt x="137419" y="1917700"/>
                  </a:lnTo>
                  <a:lnTo>
                    <a:pt x="117813" y="1866900"/>
                  </a:lnTo>
                  <a:lnTo>
                    <a:pt x="99602" y="1828800"/>
                  </a:lnTo>
                  <a:lnTo>
                    <a:pt x="82817" y="1790700"/>
                  </a:lnTo>
                  <a:lnTo>
                    <a:pt x="67488" y="1739900"/>
                  </a:lnTo>
                  <a:lnTo>
                    <a:pt x="53645" y="1701800"/>
                  </a:lnTo>
                  <a:lnTo>
                    <a:pt x="41317" y="1651000"/>
                  </a:lnTo>
                  <a:lnTo>
                    <a:pt x="30536" y="1612900"/>
                  </a:lnTo>
                  <a:lnTo>
                    <a:pt x="21331" y="1562100"/>
                  </a:lnTo>
                  <a:lnTo>
                    <a:pt x="13732" y="1511300"/>
                  </a:lnTo>
                  <a:lnTo>
                    <a:pt x="7769" y="1473200"/>
                  </a:lnTo>
                  <a:lnTo>
                    <a:pt x="3473" y="1422400"/>
                  </a:lnTo>
                  <a:lnTo>
                    <a:pt x="873" y="1371600"/>
                  </a:lnTo>
                  <a:lnTo>
                    <a:pt x="0" y="1320800"/>
                  </a:lnTo>
                  <a:lnTo>
                    <a:pt x="873" y="1282700"/>
                  </a:lnTo>
                  <a:lnTo>
                    <a:pt x="3473" y="1231900"/>
                  </a:lnTo>
                  <a:lnTo>
                    <a:pt x="7769" y="1181100"/>
                  </a:lnTo>
                  <a:lnTo>
                    <a:pt x="13732" y="1130300"/>
                  </a:lnTo>
                  <a:lnTo>
                    <a:pt x="21331" y="1092200"/>
                  </a:lnTo>
                  <a:lnTo>
                    <a:pt x="30536" y="1041400"/>
                  </a:lnTo>
                  <a:lnTo>
                    <a:pt x="41318" y="1003300"/>
                  </a:lnTo>
                  <a:lnTo>
                    <a:pt x="53645" y="952500"/>
                  </a:lnTo>
                  <a:lnTo>
                    <a:pt x="67489" y="914400"/>
                  </a:lnTo>
                  <a:lnTo>
                    <a:pt x="82818" y="863600"/>
                  </a:lnTo>
                  <a:lnTo>
                    <a:pt x="99603" y="825500"/>
                  </a:lnTo>
                  <a:lnTo>
                    <a:pt x="117814" y="774700"/>
                  </a:lnTo>
                  <a:lnTo>
                    <a:pt x="137420" y="736600"/>
                  </a:lnTo>
                  <a:lnTo>
                    <a:pt x="158392" y="698500"/>
                  </a:lnTo>
                  <a:lnTo>
                    <a:pt x="180699" y="660400"/>
                  </a:lnTo>
                  <a:lnTo>
                    <a:pt x="204312" y="622300"/>
                  </a:lnTo>
                  <a:lnTo>
                    <a:pt x="229199" y="584200"/>
                  </a:lnTo>
                  <a:lnTo>
                    <a:pt x="255332" y="546100"/>
                  </a:lnTo>
                  <a:lnTo>
                    <a:pt x="282680" y="508000"/>
                  </a:lnTo>
                  <a:lnTo>
                    <a:pt x="311213" y="469900"/>
                  </a:lnTo>
                  <a:lnTo>
                    <a:pt x="340901" y="444500"/>
                  </a:lnTo>
                  <a:lnTo>
                    <a:pt x="371713" y="406400"/>
                  </a:lnTo>
                  <a:lnTo>
                    <a:pt x="403621" y="381000"/>
                  </a:lnTo>
                  <a:lnTo>
                    <a:pt x="436592" y="342900"/>
                  </a:lnTo>
                  <a:lnTo>
                    <a:pt x="470599" y="317500"/>
                  </a:lnTo>
                  <a:lnTo>
                    <a:pt x="505609" y="292100"/>
                  </a:lnTo>
                  <a:lnTo>
                    <a:pt x="541594" y="254000"/>
                  </a:lnTo>
                  <a:lnTo>
                    <a:pt x="578523" y="228600"/>
                  </a:lnTo>
                  <a:lnTo>
                    <a:pt x="616367" y="203200"/>
                  </a:lnTo>
                  <a:lnTo>
                    <a:pt x="655094" y="190500"/>
                  </a:lnTo>
                  <a:lnTo>
                    <a:pt x="694675" y="165100"/>
                  </a:lnTo>
                  <a:lnTo>
                    <a:pt x="735081" y="139700"/>
                  </a:lnTo>
                  <a:lnTo>
                    <a:pt x="776279" y="127000"/>
                  </a:lnTo>
                  <a:lnTo>
                    <a:pt x="818242" y="101600"/>
                  </a:lnTo>
                  <a:lnTo>
                    <a:pt x="993128" y="50800"/>
                  </a:lnTo>
                  <a:lnTo>
                    <a:pt x="1130836" y="12700"/>
                  </a:lnTo>
                  <a:lnTo>
                    <a:pt x="1512422" y="12700"/>
                  </a:lnTo>
                  <a:lnTo>
                    <a:pt x="1650131" y="50800"/>
                  </a:lnTo>
                  <a:lnTo>
                    <a:pt x="1226729" y="50800"/>
                  </a:lnTo>
                  <a:lnTo>
                    <a:pt x="1179966" y="63500"/>
                  </a:lnTo>
                  <a:lnTo>
                    <a:pt x="1133702" y="63500"/>
                  </a:lnTo>
                  <a:lnTo>
                    <a:pt x="1042793" y="88900"/>
                  </a:lnTo>
                  <a:lnTo>
                    <a:pt x="998211" y="88900"/>
                  </a:lnTo>
                  <a:lnTo>
                    <a:pt x="954252" y="101600"/>
                  </a:lnTo>
                  <a:lnTo>
                    <a:pt x="910947" y="127000"/>
                  </a:lnTo>
                  <a:lnTo>
                    <a:pt x="785264" y="165100"/>
                  </a:lnTo>
                  <a:lnTo>
                    <a:pt x="744885" y="190500"/>
                  </a:lnTo>
                  <a:lnTo>
                    <a:pt x="705314" y="215900"/>
                  </a:lnTo>
                  <a:lnTo>
                    <a:pt x="666583" y="228600"/>
                  </a:lnTo>
                  <a:lnTo>
                    <a:pt x="628723" y="254000"/>
                  </a:lnTo>
                  <a:lnTo>
                    <a:pt x="591765" y="279400"/>
                  </a:lnTo>
                  <a:lnTo>
                    <a:pt x="555740" y="304800"/>
                  </a:lnTo>
                  <a:lnTo>
                    <a:pt x="520679" y="342900"/>
                  </a:lnTo>
                  <a:lnTo>
                    <a:pt x="486614" y="368300"/>
                  </a:lnTo>
                  <a:lnTo>
                    <a:pt x="453574" y="393700"/>
                  </a:lnTo>
                  <a:lnTo>
                    <a:pt x="421591" y="431800"/>
                  </a:lnTo>
                  <a:lnTo>
                    <a:pt x="390696" y="457200"/>
                  </a:lnTo>
                  <a:lnTo>
                    <a:pt x="360921" y="495300"/>
                  </a:lnTo>
                  <a:lnTo>
                    <a:pt x="332295" y="520700"/>
                  </a:lnTo>
                  <a:lnTo>
                    <a:pt x="304851" y="558800"/>
                  </a:lnTo>
                  <a:lnTo>
                    <a:pt x="278619" y="596900"/>
                  </a:lnTo>
                  <a:lnTo>
                    <a:pt x="253630" y="635000"/>
                  </a:lnTo>
                  <a:lnTo>
                    <a:pt x="229915" y="673100"/>
                  </a:lnTo>
                  <a:lnTo>
                    <a:pt x="207505" y="711200"/>
                  </a:lnTo>
                  <a:lnTo>
                    <a:pt x="186432" y="749300"/>
                  </a:lnTo>
                  <a:lnTo>
                    <a:pt x="166726" y="787400"/>
                  </a:lnTo>
                  <a:lnTo>
                    <a:pt x="148418" y="825500"/>
                  </a:lnTo>
                  <a:lnTo>
                    <a:pt x="131539" y="876300"/>
                  </a:lnTo>
                  <a:lnTo>
                    <a:pt x="116121" y="914400"/>
                  </a:lnTo>
                  <a:lnTo>
                    <a:pt x="102194" y="965200"/>
                  </a:lnTo>
                  <a:lnTo>
                    <a:pt x="89789" y="1003300"/>
                  </a:lnTo>
                  <a:lnTo>
                    <a:pt x="78938" y="1041400"/>
                  </a:lnTo>
                  <a:lnTo>
                    <a:pt x="69671" y="1092200"/>
                  </a:lnTo>
                  <a:lnTo>
                    <a:pt x="62019" y="1143000"/>
                  </a:lnTo>
                  <a:lnTo>
                    <a:pt x="56013" y="1181100"/>
                  </a:lnTo>
                  <a:lnTo>
                    <a:pt x="51686" y="1231900"/>
                  </a:lnTo>
                  <a:lnTo>
                    <a:pt x="49066" y="1282700"/>
                  </a:lnTo>
                  <a:lnTo>
                    <a:pt x="48186" y="1320800"/>
                  </a:lnTo>
                  <a:lnTo>
                    <a:pt x="49066" y="1371600"/>
                  </a:lnTo>
                  <a:lnTo>
                    <a:pt x="51686" y="1422400"/>
                  </a:lnTo>
                  <a:lnTo>
                    <a:pt x="56013" y="1473200"/>
                  </a:lnTo>
                  <a:lnTo>
                    <a:pt x="62019" y="1511300"/>
                  </a:lnTo>
                  <a:lnTo>
                    <a:pt x="69671" y="1562100"/>
                  </a:lnTo>
                  <a:lnTo>
                    <a:pt x="78938" y="1600200"/>
                  </a:lnTo>
                  <a:lnTo>
                    <a:pt x="89789" y="1651000"/>
                  </a:lnTo>
                  <a:lnTo>
                    <a:pt x="102194" y="1689100"/>
                  </a:lnTo>
                  <a:lnTo>
                    <a:pt x="116121" y="1739900"/>
                  </a:lnTo>
                  <a:lnTo>
                    <a:pt x="131539" y="1778000"/>
                  </a:lnTo>
                  <a:lnTo>
                    <a:pt x="148418" y="1816100"/>
                  </a:lnTo>
                  <a:lnTo>
                    <a:pt x="166726" y="1866900"/>
                  </a:lnTo>
                  <a:lnTo>
                    <a:pt x="186432" y="1905000"/>
                  </a:lnTo>
                  <a:lnTo>
                    <a:pt x="207505" y="1943100"/>
                  </a:lnTo>
                  <a:lnTo>
                    <a:pt x="229915" y="1981200"/>
                  </a:lnTo>
                  <a:lnTo>
                    <a:pt x="253630" y="2019300"/>
                  </a:lnTo>
                  <a:lnTo>
                    <a:pt x="278619" y="2057400"/>
                  </a:lnTo>
                  <a:lnTo>
                    <a:pt x="304851" y="2095500"/>
                  </a:lnTo>
                  <a:lnTo>
                    <a:pt x="332295" y="2133600"/>
                  </a:lnTo>
                  <a:lnTo>
                    <a:pt x="360921" y="2159000"/>
                  </a:lnTo>
                  <a:lnTo>
                    <a:pt x="390696" y="2197100"/>
                  </a:lnTo>
                  <a:lnTo>
                    <a:pt x="421591" y="2222500"/>
                  </a:lnTo>
                  <a:lnTo>
                    <a:pt x="453574" y="2260600"/>
                  </a:lnTo>
                  <a:lnTo>
                    <a:pt x="486614" y="2286000"/>
                  </a:lnTo>
                  <a:lnTo>
                    <a:pt x="520679" y="2311400"/>
                  </a:lnTo>
                  <a:lnTo>
                    <a:pt x="555740" y="2336800"/>
                  </a:lnTo>
                  <a:lnTo>
                    <a:pt x="591765" y="2374900"/>
                  </a:lnTo>
                  <a:lnTo>
                    <a:pt x="628723" y="2400300"/>
                  </a:lnTo>
                  <a:lnTo>
                    <a:pt x="666583" y="2413000"/>
                  </a:lnTo>
                  <a:lnTo>
                    <a:pt x="705314" y="2438400"/>
                  </a:lnTo>
                  <a:lnTo>
                    <a:pt x="744885" y="2463800"/>
                  </a:lnTo>
                  <a:lnTo>
                    <a:pt x="785264" y="2476500"/>
                  </a:lnTo>
                  <a:lnTo>
                    <a:pt x="826422" y="2501900"/>
                  </a:lnTo>
                  <a:lnTo>
                    <a:pt x="954252" y="2540000"/>
                  </a:lnTo>
                  <a:lnTo>
                    <a:pt x="1133702" y="2590800"/>
                  </a:lnTo>
                  <a:lnTo>
                    <a:pt x="1226729" y="2590800"/>
                  </a:lnTo>
                  <a:lnTo>
                    <a:pt x="1273960" y="2603500"/>
                  </a:lnTo>
                  <a:lnTo>
                    <a:pt x="1650131" y="2603500"/>
                  </a:lnTo>
                  <a:lnTo>
                    <a:pt x="1558888" y="2628900"/>
                  </a:lnTo>
                  <a:close/>
                </a:path>
                <a:path w="2643504" h="2641600">
                  <a:moveTo>
                    <a:pt x="1650131" y="2603500"/>
                  </a:moveTo>
                  <a:lnTo>
                    <a:pt x="1369295" y="2603500"/>
                  </a:lnTo>
                  <a:lnTo>
                    <a:pt x="1416526" y="2590800"/>
                  </a:lnTo>
                  <a:lnTo>
                    <a:pt x="1509553" y="2590800"/>
                  </a:lnTo>
                  <a:lnTo>
                    <a:pt x="1689002" y="2540000"/>
                  </a:lnTo>
                  <a:lnTo>
                    <a:pt x="1816833" y="2501900"/>
                  </a:lnTo>
                  <a:lnTo>
                    <a:pt x="1857991" y="2476500"/>
                  </a:lnTo>
                  <a:lnTo>
                    <a:pt x="1898371" y="2463800"/>
                  </a:lnTo>
                  <a:lnTo>
                    <a:pt x="1937942" y="2438400"/>
                  </a:lnTo>
                  <a:lnTo>
                    <a:pt x="1976673" y="2413000"/>
                  </a:lnTo>
                  <a:lnTo>
                    <a:pt x="2014533" y="2400300"/>
                  </a:lnTo>
                  <a:lnTo>
                    <a:pt x="2051491" y="2374900"/>
                  </a:lnTo>
                  <a:lnTo>
                    <a:pt x="2087517" y="2336800"/>
                  </a:lnTo>
                  <a:lnTo>
                    <a:pt x="2122578" y="2311400"/>
                  </a:lnTo>
                  <a:lnTo>
                    <a:pt x="2156644" y="2286000"/>
                  </a:lnTo>
                  <a:lnTo>
                    <a:pt x="2189685" y="2260600"/>
                  </a:lnTo>
                  <a:lnTo>
                    <a:pt x="2221668" y="2222500"/>
                  </a:lnTo>
                  <a:lnTo>
                    <a:pt x="2252563" y="2197100"/>
                  </a:lnTo>
                  <a:lnTo>
                    <a:pt x="2282339" y="2159000"/>
                  </a:lnTo>
                  <a:lnTo>
                    <a:pt x="2310965" y="2133600"/>
                  </a:lnTo>
                  <a:lnTo>
                    <a:pt x="2338410" y="2095500"/>
                  </a:lnTo>
                  <a:lnTo>
                    <a:pt x="2364642" y="2057400"/>
                  </a:lnTo>
                  <a:lnTo>
                    <a:pt x="2389632" y="2019300"/>
                  </a:lnTo>
                  <a:lnTo>
                    <a:pt x="2413347" y="1981200"/>
                  </a:lnTo>
                  <a:lnTo>
                    <a:pt x="2435757" y="1943100"/>
                  </a:lnTo>
                  <a:lnTo>
                    <a:pt x="2456831" y="1905000"/>
                  </a:lnTo>
                  <a:lnTo>
                    <a:pt x="2476537" y="1866900"/>
                  </a:lnTo>
                  <a:lnTo>
                    <a:pt x="2494846" y="1816100"/>
                  </a:lnTo>
                  <a:lnTo>
                    <a:pt x="2511725" y="1778000"/>
                  </a:lnTo>
                  <a:lnTo>
                    <a:pt x="2527143" y="1739900"/>
                  </a:lnTo>
                  <a:lnTo>
                    <a:pt x="2541071" y="1689100"/>
                  </a:lnTo>
                  <a:lnTo>
                    <a:pt x="2553476" y="1651000"/>
                  </a:lnTo>
                  <a:lnTo>
                    <a:pt x="2564328" y="1600200"/>
                  </a:lnTo>
                  <a:lnTo>
                    <a:pt x="2573595" y="1562100"/>
                  </a:lnTo>
                  <a:lnTo>
                    <a:pt x="2581247" y="1511300"/>
                  </a:lnTo>
                  <a:lnTo>
                    <a:pt x="2587252" y="1473200"/>
                  </a:lnTo>
                  <a:lnTo>
                    <a:pt x="2591580" y="1422400"/>
                  </a:lnTo>
                  <a:lnTo>
                    <a:pt x="2594200" y="1371600"/>
                  </a:lnTo>
                  <a:lnTo>
                    <a:pt x="2595080" y="1320800"/>
                  </a:lnTo>
                  <a:lnTo>
                    <a:pt x="2594200" y="1282700"/>
                  </a:lnTo>
                  <a:lnTo>
                    <a:pt x="2591580" y="1231900"/>
                  </a:lnTo>
                  <a:lnTo>
                    <a:pt x="2587252" y="1181100"/>
                  </a:lnTo>
                  <a:lnTo>
                    <a:pt x="2581247" y="1143000"/>
                  </a:lnTo>
                  <a:lnTo>
                    <a:pt x="2573595" y="1092200"/>
                  </a:lnTo>
                  <a:lnTo>
                    <a:pt x="2564328" y="1041400"/>
                  </a:lnTo>
                  <a:lnTo>
                    <a:pt x="2553476" y="1003300"/>
                  </a:lnTo>
                  <a:lnTo>
                    <a:pt x="2541071" y="965200"/>
                  </a:lnTo>
                  <a:lnTo>
                    <a:pt x="2527143" y="914400"/>
                  </a:lnTo>
                  <a:lnTo>
                    <a:pt x="2511725" y="876300"/>
                  </a:lnTo>
                  <a:lnTo>
                    <a:pt x="2494846" y="825500"/>
                  </a:lnTo>
                  <a:lnTo>
                    <a:pt x="2476537" y="787400"/>
                  </a:lnTo>
                  <a:lnTo>
                    <a:pt x="2456831" y="749300"/>
                  </a:lnTo>
                  <a:lnTo>
                    <a:pt x="2435757" y="711200"/>
                  </a:lnTo>
                  <a:lnTo>
                    <a:pt x="2413347" y="673100"/>
                  </a:lnTo>
                  <a:lnTo>
                    <a:pt x="2389632" y="635000"/>
                  </a:lnTo>
                  <a:lnTo>
                    <a:pt x="2364642" y="596900"/>
                  </a:lnTo>
                  <a:lnTo>
                    <a:pt x="2338410" y="558800"/>
                  </a:lnTo>
                  <a:lnTo>
                    <a:pt x="2310965" y="520700"/>
                  </a:lnTo>
                  <a:lnTo>
                    <a:pt x="2282339" y="495300"/>
                  </a:lnTo>
                  <a:lnTo>
                    <a:pt x="2252563" y="457200"/>
                  </a:lnTo>
                  <a:lnTo>
                    <a:pt x="2221668" y="431800"/>
                  </a:lnTo>
                  <a:lnTo>
                    <a:pt x="2189685" y="393700"/>
                  </a:lnTo>
                  <a:lnTo>
                    <a:pt x="2156644" y="368300"/>
                  </a:lnTo>
                  <a:lnTo>
                    <a:pt x="2122578" y="342900"/>
                  </a:lnTo>
                  <a:lnTo>
                    <a:pt x="2087517" y="304800"/>
                  </a:lnTo>
                  <a:lnTo>
                    <a:pt x="2051491" y="279400"/>
                  </a:lnTo>
                  <a:lnTo>
                    <a:pt x="2014533" y="254000"/>
                  </a:lnTo>
                  <a:lnTo>
                    <a:pt x="1976673" y="228600"/>
                  </a:lnTo>
                  <a:lnTo>
                    <a:pt x="1937942" y="215900"/>
                  </a:lnTo>
                  <a:lnTo>
                    <a:pt x="1898371" y="190500"/>
                  </a:lnTo>
                  <a:lnTo>
                    <a:pt x="1857991" y="165100"/>
                  </a:lnTo>
                  <a:lnTo>
                    <a:pt x="1732308" y="127000"/>
                  </a:lnTo>
                  <a:lnTo>
                    <a:pt x="1689002" y="101600"/>
                  </a:lnTo>
                  <a:lnTo>
                    <a:pt x="1645043" y="88900"/>
                  </a:lnTo>
                  <a:lnTo>
                    <a:pt x="1600461" y="88900"/>
                  </a:lnTo>
                  <a:lnTo>
                    <a:pt x="1509553" y="63500"/>
                  </a:lnTo>
                  <a:lnTo>
                    <a:pt x="1463289" y="63500"/>
                  </a:lnTo>
                  <a:lnTo>
                    <a:pt x="1416526" y="50800"/>
                  </a:lnTo>
                  <a:lnTo>
                    <a:pt x="1650131" y="50800"/>
                  </a:lnTo>
                  <a:lnTo>
                    <a:pt x="1825018" y="101600"/>
                  </a:lnTo>
                  <a:lnTo>
                    <a:pt x="1866981" y="127000"/>
                  </a:lnTo>
                  <a:lnTo>
                    <a:pt x="1908180" y="139700"/>
                  </a:lnTo>
                  <a:lnTo>
                    <a:pt x="1948585" y="165100"/>
                  </a:lnTo>
                  <a:lnTo>
                    <a:pt x="1988166" y="190500"/>
                  </a:lnTo>
                  <a:lnTo>
                    <a:pt x="2026893" y="203200"/>
                  </a:lnTo>
                  <a:lnTo>
                    <a:pt x="2064737" y="228600"/>
                  </a:lnTo>
                  <a:lnTo>
                    <a:pt x="2101666" y="254000"/>
                  </a:lnTo>
                  <a:lnTo>
                    <a:pt x="2137651" y="292100"/>
                  </a:lnTo>
                  <a:lnTo>
                    <a:pt x="2172661" y="317500"/>
                  </a:lnTo>
                  <a:lnTo>
                    <a:pt x="2206667" y="342900"/>
                  </a:lnTo>
                  <a:lnTo>
                    <a:pt x="2239639" y="381000"/>
                  </a:lnTo>
                  <a:lnTo>
                    <a:pt x="2271546" y="406400"/>
                  </a:lnTo>
                  <a:lnTo>
                    <a:pt x="2302358" y="444500"/>
                  </a:lnTo>
                  <a:lnTo>
                    <a:pt x="2332046" y="469900"/>
                  </a:lnTo>
                  <a:lnTo>
                    <a:pt x="2360578" y="508000"/>
                  </a:lnTo>
                  <a:lnTo>
                    <a:pt x="2387926" y="546100"/>
                  </a:lnTo>
                  <a:lnTo>
                    <a:pt x="2414059" y="584200"/>
                  </a:lnTo>
                  <a:lnTo>
                    <a:pt x="2438946" y="622300"/>
                  </a:lnTo>
                  <a:lnTo>
                    <a:pt x="2462559" y="660400"/>
                  </a:lnTo>
                  <a:lnTo>
                    <a:pt x="2484866" y="698500"/>
                  </a:lnTo>
                  <a:lnTo>
                    <a:pt x="2505837" y="736600"/>
                  </a:lnTo>
                  <a:lnTo>
                    <a:pt x="2525443" y="774700"/>
                  </a:lnTo>
                  <a:lnTo>
                    <a:pt x="2543654" y="825500"/>
                  </a:lnTo>
                  <a:lnTo>
                    <a:pt x="2560439" y="863600"/>
                  </a:lnTo>
                  <a:lnTo>
                    <a:pt x="2575768" y="914400"/>
                  </a:lnTo>
                  <a:lnTo>
                    <a:pt x="2589611" y="952500"/>
                  </a:lnTo>
                  <a:lnTo>
                    <a:pt x="2601938" y="1003300"/>
                  </a:lnTo>
                  <a:lnTo>
                    <a:pt x="2612720" y="1041400"/>
                  </a:lnTo>
                  <a:lnTo>
                    <a:pt x="2621925" y="1092200"/>
                  </a:lnTo>
                  <a:lnTo>
                    <a:pt x="2629524" y="1130300"/>
                  </a:lnTo>
                  <a:lnTo>
                    <a:pt x="2635486" y="1181100"/>
                  </a:lnTo>
                  <a:lnTo>
                    <a:pt x="2639783" y="1231900"/>
                  </a:lnTo>
                  <a:lnTo>
                    <a:pt x="2642383" y="1282700"/>
                  </a:lnTo>
                  <a:lnTo>
                    <a:pt x="2643256" y="1320800"/>
                  </a:lnTo>
                  <a:lnTo>
                    <a:pt x="2642383" y="1371600"/>
                  </a:lnTo>
                  <a:lnTo>
                    <a:pt x="2639783" y="1422400"/>
                  </a:lnTo>
                  <a:lnTo>
                    <a:pt x="2635486" y="1473200"/>
                  </a:lnTo>
                  <a:lnTo>
                    <a:pt x="2629524" y="1511300"/>
                  </a:lnTo>
                  <a:lnTo>
                    <a:pt x="2621925" y="1562100"/>
                  </a:lnTo>
                  <a:lnTo>
                    <a:pt x="2612720" y="1612900"/>
                  </a:lnTo>
                  <a:lnTo>
                    <a:pt x="2601938" y="1651000"/>
                  </a:lnTo>
                  <a:lnTo>
                    <a:pt x="2589611" y="1701800"/>
                  </a:lnTo>
                  <a:lnTo>
                    <a:pt x="2575768" y="1739900"/>
                  </a:lnTo>
                  <a:lnTo>
                    <a:pt x="2560439" y="1790700"/>
                  </a:lnTo>
                  <a:lnTo>
                    <a:pt x="2543654" y="1828800"/>
                  </a:lnTo>
                  <a:lnTo>
                    <a:pt x="2525443" y="1866900"/>
                  </a:lnTo>
                  <a:lnTo>
                    <a:pt x="2505837" y="1917700"/>
                  </a:lnTo>
                  <a:lnTo>
                    <a:pt x="2484866" y="1955800"/>
                  </a:lnTo>
                  <a:lnTo>
                    <a:pt x="2462559" y="1993900"/>
                  </a:lnTo>
                  <a:lnTo>
                    <a:pt x="2438946" y="2032000"/>
                  </a:lnTo>
                  <a:lnTo>
                    <a:pt x="2414059" y="2070100"/>
                  </a:lnTo>
                  <a:lnTo>
                    <a:pt x="2387926" y="2108200"/>
                  </a:lnTo>
                  <a:lnTo>
                    <a:pt x="2360578" y="2146300"/>
                  </a:lnTo>
                  <a:lnTo>
                    <a:pt x="2332046" y="2171700"/>
                  </a:lnTo>
                  <a:lnTo>
                    <a:pt x="2302358" y="2209800"/>
                  </a:lnTo>
                  <a:lnTo>
                    <a:pt x="2271546" y="2247900"/>
                  </a:lnTo>
                  <a:lnTo>
                    <a:pt x="2239639" y="2273300"/>
                  </a:lnTo>
                  <a:lnTo>
                    <a:pt x="2206667" y="2311400"/>
                  </a:lnTo>
                  <a:lnTo>
                    <a:pt x="2172661" y="2336800"/>
                  </a:lnTo>
                  <a:lnTo>
                    <a:pt x="2137651" y="2362200"/>
                  </a:lnTo>
                  <a:lnTo>
                    <a:pt x="2101666" y="2387600"/>
                  </a:lnTo>
                  <a:lnTo>
                    <a:pt x="2064737" y="2413000"/>
                  </a:lnTo>
                  <a:lnTo>
                    <a:pt x="2026893" y="2438400"/>
                  </a:lnTo>
                  <a:lnTo>
                    <a:pt x="1988166" y="2463800"/>
                  </a:lnTo>
                  <a:lnTo>
                    <a:pt x="1948585" y="2489200"/>
                  </a:lnTo>
                  <a:lnTo>
                    <a:pt x="1908180" y="2514600"/>
                  </a:lnTo>
                  <a:lnTo>
                    <a:pt x="1866981" y="2527300"/>
                  </a:lnTo>
                  <a:lnTo>
                    <a:pt x="1825018" y="2552700"/>
                  </a:lnTo>
                  <a:lnTo>
                    <a:pt x="1650131" y="2603500"/>
                  </a:lnTo>
                  <a:close/>
                </a:path>
                <a:path w="2643504" h="2641600">
                  <a:moveTo>
                    <a:pt x="1465433" y="2641600"/>
                  </a:moveTo>
                  <a:lnTo>
                    <a:pt x="1177824" y="2641600"/>
                  </a:lnTo>
                  <a:lnTo>
                    <a:pt x="1130835" y="2628900"/>
                  </a:lnTo>
                  <a:lnTo>
                    <a:pt x="1512422" y="2628900"/>
                  </a:lnTo>
                  <a:lnTo>
                    <a:pt x="1465433" y="26416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7247" y="3383082"/>
              <a:ext cx="2595522" cy="25907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603156" y="3356350"/>
              <a:ext cx="2643505" cy="2641600"/>
            </a:xfrm>
            <a:custGeom>
              <a:avLst/>
              <a:gdLst/>
              <a:ahLst/>
              <a:cxnLst/>
              <a:rect l="l" t="t" r="r" b="b"/>
              <a:pathLst>
                <a:path w="2643505" h="2641600">
                  <a:moveTo>
                    <a:pt x="1417950" y="12700"/>
                  </a:moveTo>
                  <a:lnTo>
                    <a:pt x="1225306" y="12700"/>
                  </a:lnTo>
                  <a:lnTo>
                    <a:pt x="1273250" y="0"/>
                  </a:lnTo>
                  <a:lnTo>
                    <a:pt x="1370005" y="0"/>
                  </a:lnTo>
                  <a:lnTo>
                    <a:pt x="1417950" y="12700"/>
                  </a:lnTo>
                  <a:close/>
                </a:path>
                <a:path w="2643505" h="2641600">
                  <a:moveTo>
                    <a:pt x="1558888" y="2628900"/>
                  </a:moveTo>
                  <a:lnTo>
                    <a:pt x="1084368" y="2628900"/>
                  </a:lnTo>
                  <a:lnTo>
                    <a:pt x="904336" y="2578100"/>
                  </a:lnTo>
                  <a:lnTo>
                    <a:pt x="818240" y="2552700"/>
                  </a:lnTo>
                  <a:lnTo>
                    <a:pt x="776277" y="2527300"/>
                  </a:lnTo>
                  <a:lnTo>
                    <a:pt x="735078" y="2514600"/>
                  </a:lnTo>
                  <a:lnTo>
                    <a:pt x="694673" y="2489200"/>
                  </a:lnTo>
                  <a:lnTo>
                    <a:pt x="655091" y="2463800"/>
                  </a:lnTo>
                  <a:lnTo>
                    <a:pt x="616364" y="2438400"/>
                  </a:lnTo>
                  <a:lnTo>
                    <a:pt x="578521" y="2413000"/>
                  </a:lnTo>
                  <a:lnTo>
                    <a:pt x="541592" y="2387600"/>
                  </a:lnTo>
                  <a:lnTo>
                    <a:pt x="505607" y="2362200"/>
                  </a:lnTo>
                  <a:lnTo>
                    <a:pt x="470596" y="2336800"/>
                  </a:lnTo>
                  <a:lnTo>
                    <a:pt x="436590" y="2311400"/>
                  </a:lnTo>
                  <a:lnTo>
                    <a:pt x="403618" y="2273300"/>
                  </a:lnTo>
                  <a:lnTo>
                    <a:pt x="371711" y="2247900"/>
                  </a:lnTo>
                  <a:lnTo>
                    <a:pt x="340899" y="2209800"/>
                  </a:lnTo>
                  <a:lnTo>
                    <a:pt x="311211" y="2171700"/>
                  </a:lnTo>
                  <a:lnTo>
                    <a:pt x="282679" y="2146300"/>
                  </a:lnTo>
                  <a:lnTo>
                    <a:pt x="255331" y="2108200"/>
                  </a:lnTo>
                  <a:lnTo>
                    <a:pt x="229198" y="2070100"/>
                  </a:lnTo>
                  <a:lnTo>
                    <a:pt x="204310" y="2032000"/>
                  </a:lnTo>
                  <a:lnTo>
                    <a:pt x="180698" y="1993900"/>
                  </a:lnTo>
                  <a:lnTo>
                    <a:pt x="158391" y="1955800"/>
                  </a:lnTo>
                  <a:lnTo>
                    <a:pt x="137419" y="1917700"/>
                  </a:lnTo>
                  <a:lnTo>
                    <a:pt x="117813" y="1866900"/>
                  </a:lnTo>
                  <a:lnTo>
                    <a:pt x="99602" y="1828800"/>
                  </a:lnTo>
                  <a:lnTo>
                    <a:pt x="82817" y="1790700"/>
                  </a:lnTo>
                  <a:lnTo>
                    <a:pt x="67488" y="1739900"/>
                  </a:lnTo>
                  <a:lnTo>
                    <a:pt x="53645" y="1701800"/>
                  </a:lnTo>
                  <a:lnTo>
                    <a:pt x="41317" y="1651000"/>
                  </a:lnTo>
                  <a:lnTo>
                    <a:pt x="30536" y="1612900"/>
                  </a:lnTo>
                  <a:lnTo>
                    <a:pt x="21331" y="1562100"/>
                  </a:lnTo>
                  <a:lnTo>
                    <a:pt x="13732" y="1511300"/>
                  </a:lnTo>
                  <a:lnTo>
                    <a:pt x="7769" y="1473200"/>
                  </a:lnTo>
                  <a:lnTo>
                    <a:pt x="3473" y="1422400"/>
                  </a:lnTo>
                  <a:lnTo>
                    <a:pt x="873" y="1371600"/>
                  </a:lnTo>
                  <a:lnTo>
                    <a:pt x="0" y="1320800"/>
                  </a:lnTo>
                  <a:lnTo>
                    <a:pt x="873" y="1282700"/>
                  </a:lnTo>
                  <a:lnTo>
                    <a:pt x="3473" y="1231900"/>
                  </a:lnTo>
                  <a:lnTo>
                    <a:pt x="7769" y="1181100"/>
                  </a:lnTo>
                  <a:lnTo>
                    <a:pt x="13732" y="1130300"/>
                  </a:lnTo>
                  <a:lnTo>
                    <a:pt x="21331" y="1092200"/>
                  </a:lnTo>
                  <a:lnTo>
                    <a:pt x="30536" y="1041400"/>
                  </a:lnTo>
                  <a:lnTo>
                    <a:pt x="41318" y="1003300"/>
                  </a:lnTo>
                  <a:lnTo>
                    <a:pt x="53645" y="952500"/>
                  </a:lnTo>
                  <a:lnTo>
                    <a:pt x="67489" y="914400"/>
                  </a:lnTo>
                  <a:lnTo>
                    <a:pt x="82818" y="863600"/>
                  </a:lnTo>
                  <a:lnTo>
                    <a:pt x="99603" y="825500"/>
                  </a:lnTo>
                  <a:lnTo>
                    <a:pt x="117814" y="774700"/>
                  </a:lnTo>
                  <a:lnTo>
                    <a:pt x="137420" y="736600"/>
                  </a:lnTo>
                  <a:lnTo>
                    <a:pt x="158392" y="698500"/>
                  </a:lnTo>
                  <a:lnTo>
                    <a:pt x="180699" y="660400"/>
                  </a:lnTo>
                  <a:lnTo>
                    <a:pt x="204312" y="622300"/>
                  </a:lnTo>
                  <a:lnTo>
                    <a:pt x="229199" y="584200"/>
                  </a:lnTo>
                  <a:lnTo>
                    <a:pt x="255332" y="546100"/>
                  </a:lnTo>
                  <a:lnTo>
                    <a:pt x="282680" y="508000"/>
                  </a:lnTo>
                  <a:lnTo>
                    <a:pt x="311213" y="469900"/>
                  </a:lnTo>
                  <a:lnTo>
                    <a:pt x="340901" y="444500"/>
                  </a:lnTo>
                  <a:lnTo>
                    <a:pt x="371713" y="406400"/>
                  </a:lnTo>
                  <a:lnTo>
                    <a:pt x="403621" y="381000"/>
                  </a:lnTo>
                  <a:lnTo>
                    <a:pt x="436592" y="342900"/>
                  </a:lnTo>
                  <a:lnTo>
                    <a:pt x="470599" y="317500"/>
                  </a:lnTo>
                  <a:lnTo>
                    <a:pt x="505609" y="292100"/>
                  </a:lnTo>
                  <a:lnTo>
                    <a:pt x="541594" y="254000"/>
                  </a:lnTo>
                  <a:lnTo>
                    <a:pt x="578523" y="228600"/>
                  </a:lnTo>
                  <a:lnTo>
                    <a:pt x="616367" y="203200"/>
                  </a:lnTo>
                  <a:lnTo>
                    <a:pt x="655094" y="190500"/>
                  </a:lnTo>
                  <a:lnTo>
                    <a:pt x="694675" y="165100"/>
                  </a:lnTo>
                  <a:lnTo>
                    <a:pt x="735080" y="139700"/>
                  </a:lnTo>
                  <a:lnTo>
                    <a:pt x="776279" y="127000"/>
                  </a:lnTo>
                  <a:lnTo>
                    <a:pt x="818242" y="101600"/>
                  </a:lnTo>
                  <a:lnTo>
                    <a:pt x="993127" y="50800"/>
                  </a:lnTo>
                  <a:lnTo>
                    <a:pt x="1130835" y="12700"/>
                  </a:lnTo>
                  <a:lnTo>
                    <a:pt x="1512422" y="12700"/>
                  </a:lnTo>
                  <a:lnTo>
                    <a:pt x="1650131" y="50800"/>
                  </a:lnTo>
                  <a:lnTo>
                    <a:pt x="1226729" y="50800"/>
                  </a:lnTo>
                  <a:lnTo>
                    <a:pt x="1179966" y="63500"/>
                  </a:lnTo>
                  <a:lnTo>
                    <a:pt x="1133701" y="63500"/>
                  </a:lnTo>
                  <a:lnTo>
                    <a:pt x="1042793" y="88900"/>
                  </a:lnTo>
                  <a:lnTo>
                    <a:pt x="998211" y="88900"/>
                  </a:lnTo>
                  <a:lnTo>
                    <a:pt x="954252" y="101600"/>
                  </a:lnTo>
                  <a:lnTo>
                    <a:pt x="910947" y="127000"/>
                  </a:lnTo>
                  <a:lnTo>
                    <a:pt x="785264" y="165100"/>
                  </a:lnTo>
                  <a:lnTo>
                    <a:pt x="744884" y="190500"/>
                  </a:lnTo>
                  <a:lnTo>
                    <a:pt x="705314" y="215900"/>
                  </a:lnTo>
                  <a:lnTo>
                    <a:pt x="666583" y="228600"/>
                  </a:lnTo>
                  <a:lnTo>
                    <a:pt x="628723" y="254000"/>
                  </a:lnTo>
                  <a:lnTo>
                    <a:pt x="591765" y="279400"/>
                  </a:lnTo>
                  <a:lnTo>
                    <a:pt x="555740" y="304800"/>
                  </a:lnTo>
                  <a:lnTo>
                    <a:pt x="520679" y="342900"/>
                  </a:lnTo>
                  <a:lnTo>
                    <a:pt x="486614" y="368300"/>
                  </a:lnTo>
                  <a:lnTo>
                    <a:pt x="453574" y="393700"/>
                  </a:lnTo>
                  <a:lnTo>
                    <a:pt x="421591" y="431800"/>
                  </a:lnTo>
                  <a:lnTo>
                    <a:pt x="390696" y="457200"/>
                  </a:lnTo>
                  <a:lnTo>
                    <a:pt x="360921" y="495300"/>
                  </a:lnTo>
                  <a:lnTo>
                    <a:pt x="332295" y="520700"/>
                  </a:lnTo>
                  <a:lnTo>
                    <a:pt x="304851" y="558800"/>
                  </a:lnTo>
                  <a:lnTo>
                    <a:pt x="278619" y="596900"/>
                  </a:lnTo>
                  <a:lnTo>
                    <a:pt x="253630" y="635000"/>
                  </a:lnTo>
                  <a:lnTo>
                    <a:pt x="229915" y="673100"/>
                  </a:lnTo>
                  <a:lnTo>
                    <a:pt x="207505" y="711200"/>
                  </a:lnTo>
                  <a:lnTo>
                    <a:pt x="186432" y="749300"/>
                  </a:lnTo>
                  <a:lnTo>
                    <a:pt x="166726" y="787400"/>
                  </a:lnTo>
                  <a:lnTo>
                    <a:pt x="148418" y="825500"/>
                  </a:lnTo>
                  <a:lnTo>
                    <a:pt x="131539" y="876300"/>
                  </a:lnTo>
                  <a:lnTo>
                    <a:pt x="116121" y="914400"/>
                  </a:lnTo>
                  <a:lnTo>
                    <a:pt x="102194" y="965200"/>
                  </a:lnTo>
                  <a:lnTo>
                    <a:pt x="89789" y="1003300"/>
                  </a:lnTo>
                  <a:lnTo>
                    <a:pt x="78938" y="1041400"/>
                  </a:lnTo>
                  <a:lnTo>
                    <a:pt x="69671" y="1092200"/>
                  </a:lnTo>
                  <a:lnTo>
                    <a:pt x="62019" y="1143000"/>
                  </a:lnTo>
                  <a:lnTo>
                    <a:pt x="56014" y="1181100"/>
                  </a:lnTo>
                  <a:lnTo>
                    <a:pt x="51686" y="1231900"/>
                  </a:lnTo>
                  <a:lnTo>
                    <a:pt x="49066" y="1282700"/>
                  </a:lnTo>
                  <a:lnTo>
                    <a:pt x="48186" y="1320800"/>
                  </a:lnTo>
                  <a:lnTo>
                    <a:pt x="49066" y="1371600"/>
                  </a:lnTo>
                  <a:lnTo>
                    <a:pt x="51686" y="1422400"/>
                  </a:lnTo>
                  <a:lnTo>
                    <a:pt x="56014" y="1473200"/>
                  </a:lnTo>
                  <a:lnTo>
                    <a:pt x="62019" y="1511300"/>
                  </a:lnTo>
                  <a:lnTo>
                    <a:pt x="69671" y="1562100"/>
                  </a:lnTo>
                  <a:lnTo>
                    <a:pt x="78938" y="1600200"/>
                  </a:lnTo>
                  <a:lnTo>
                    <a:pt x="89789" y="1651000"/>
                  </a:lnTo>
                  <a:lnTo>
                    <a:pt x="102194" y="1689100"/>
                  </a:lnTo>
                  <a:lnTo>
                    <a:pt x="116121" y="1739900"/>
                  </a:lnTo>
                  <a:lnTo>
                    <a:pt x="131539" y="1778000"/>
                  </a:lnTo>
                  <a:lnTo>
                    <a:pt x="148418" y="1816100"/>
                  </a:lnTo>
                  <a:lnTo>
                    <a:pt x="166726" y="1866900"/>
                  </a:lnTo>
                  <a:lnTo>
                    <a:pt x="186432" y="1905000"/>
                  </a:lnTo>
                  <a:lnTo>
                    <a:pt x="207505" y="1943100"/>
                  </a:lnTo>
                  <a:lnTo>
                    <a:pt x="229915" y="1981200"/>
                  </a:lnTo>
                  <a:lnTo>
                    <a:pt x="253630" y="2019300"/>
                  </a:lnTo>
                  <a:lnTo>
                    <a:pt x="278619" y="2057400"/>
                  </a:lnTo>
                  <a:lnTo>
                    <a:pt x="304851" y="2095500"/>
                  </a:lnTo>
                  <a:lnTo>
                    <a:pt x="332295" y="2133600"/>
                  </a:lnTo>
                  <a:lnTo>
                    <a:pt x="360921" y="2159000"/>
                  </a:lnTo>
                  <a:lnTo>
                    <a:pt x="390696" y="2197100"/>
                  </a:lnTo>
                  <a:lnTo>
                    <a:pt x="421591" y="2222500"/>
                  </a:lnTo>
                  <a:lnTo>
                    <a:pt x="453574" y="2260600"/>
                  </a:lnTo>
                  <a:lnTo>
                    <a:pt x="486614" y="2286000"/>
                  </a:lnTo>
                  <a:lnTo>
                    <a:pt x="520679" y="2311400"/>
                  </a:lnTo>
                  <a:lnTo>
                    <a:pt x="555740" y="2336800"/>
                  </a:lnTo>
                  <a:lnTo>
                    <a:pt x="591765" y="2374900"/>
                  </a:lnTo>
                  <a:lnTo>
                    <a:pt x="628723" y="2400300"/>
                  </a:lnTo>
                  <a:lnTo>
                    <a:pt x="666583" y="2413000"/>
                  </a:lnTo>
                  <a:lnTo>
                    <a:pt x="705314" y="2438400"/>
                  </a:lnTo>
                  <a:lnTo>
                    <a:pt x="744884" y="2463800"/>
                  </a:lnTo>
                  <a:lnTo>
                    <a:pt x="785264" y="2476500"/>
                  </a:lnTo>
                  <a:lnTo>
                    <a:pt x="826422" y="2501900"/>
                  </a:lnTo>
                  <a:lnTo>
                    <a:pt x="954252" y="2540000"/>
                  </a:lnTo>
                  <a:lnTo>
                    <a:pt x="1133701" y="2590800"/>
                  </a:lnTo>
                  <a:lnTo>
                    <a:pt x="1226729" y="2590800"/>
                  </a:lnTo>
                  <a:lnTo>
                    <a:pt x="1273960" y="2603500"/>
                  </a:lnTo>
                  <a:lnTo>
                    <a:pt x="1650131" y="2603500"/>
                  </a:lnTo>
                  <a:lnTo>
                    <a:pt x="1558888" y="2628900"/>
                  </a:lnTo>
                  <a:close/>
                </a:path>
                <a:path w="2643505" h="2641600">
                  <a:moveTo>
                    <a:pt x="1650131" y="2603500"/>
                  </a:moveTo>
                  <a:lnTo>
                    <a:pt x="1369295" y="2603500"/>
                  </a:lnTo>
                  <a:lnTo>
                    <a:pt x="1416525" y="2590800"/>
                  </a:lnTo>
                  <a:lnTo>
                    <a:pt x="1509552" y="2590800"/>
                  </a:lnTo>
                  <a:lnTo>
                    <a:pt x="1689002" y="2540000"/>
                  </a:lnTo>
                  <a:lnTo>
                    <a:pt x="1816833" y="2501900"/>
                  </a:lnTo>
                  <a:lnTo>
                    <a:pt x="1857991" y="2476500"/>
                  </a:lnTo>
                  <a:lnTo>
                    <a:pt x="1898371" y="2463800"/>
                  </a:lnTo>
                  <a:lnTo>
                    <a:pt x="1937942" y="2438400"/>
                  </a:lnTo>
                  <a:lnTo>
                    <a:pt x="1976673" y="2413000"/>
                  </a:lnTo>
                  <a:lnTo>
                    <a:pt x="2014533" y="2400300"/>
                  </a:lnTo>
                  <a:lnTo>
                    <a:pt x="2051491" y="2374900"/>
                  </a:lnTo>
                  <a:lnTo>
                    <a:pt x="2087517" y="2336800"/>
                  </a:lnTo>
                  <a:lnTo>
                    <a:pt x="2122578" y="2311400"/>
                  </a:lnTo>
                  <a:lnTo>
                    <a:pt x="2156644" y="2286000"/>
                  </a:lnTo>
                  <a:lnTo>
                    <a:pt x="2189684" y="2260600"/>
                  </a:lnTo>
                  <a:lnTo>
                    <a:pt x="2221668" y="2222500"/>
                  </a:lnTo>
                  <a:lnTo>
                    <a:pt x="2252563" y="2197100"/>
                  </a:lnTo>
                  <a:lnTo>
                    <a:pt x="2282339" y="2159000"/>
                  </a:lnTo>
                  <a:lnTo>
                    <a:pt x="2310965" y="2133600"/>
                  </a:lnTo>
                  <a:lnTo>
                    <a:pt x="2338410" y="2095500"/>
                  </a:lnTo>
                  <a:lnTo>
                    <a:pt x="2364642" y="2057400"/>
                  </a:lnTo>
                  <a:lnTo>
                    <a:pt x="2389632" y="2019300"/>
                  </a:lnTo>
                  <a:lnTo>
                    <a:pt x="2413347" y="1981200"/>
                  </a:lnTo>
                  <a:lnTo>
                    <a:pt x="2435757" y="1943100"/>
                  </a:lnTo>
                  <a:lnTo>
                    <a:pt x="2456831" y="1905000"/>
                  </a:lnTo>
                  <a:lnTo>
                    <a:pt x="2476537" y="1866900"/>
                  </a:lnTo>
                  <a:lnTo>
                    <a:pt x="2494846" y="1816100"/>
                  </a:lnTo>
                  <a:lnTo>
                    <a:pt x="2511725" y="1778000"/>
                  </a:lnTo>
                  <a:lnTo>
                    <a:pt x="2527143" y="1739900"/>
                  </a:lnTo>
                  <a:lnTo>
                    <a:pt x="2541071" y="1689100"/>
                  </a:lnTo>
                  <a:lnTo>
                    <a:pt x="2553476" y="1651000"/>
                  </a:lnTo>
                  <a:lnTo>
                    <a:pt x="2564327" y="1600200"/>
                  </a:lnTo>
                  <a:lnTo>
                    <a:pt x="2573595" y="1562100"/>
                  </a:lnTo>
                  <a:lnTo>
                    <a:pt x="2581247" y="1511300"/>
                  </a:lnTo>
                  <a:lnTo>
                    <a:pt x="2587252" y="1473200"/>
                  </a:lnTo>
                  <a:lnTo>
                    <a:pt x="2591580" y="1422400"/>
                  </a:lnTo>
                  <a:lnTo>
                    <a:pt x="2594200" y="1371600"/>
                  </a:lnTo>
                  <a:lnTo>
                    <a:pt x="2595080" y="1320800"/>
                  </a:lnTo>
                  <a:lnTo>
                    <a:pt x="2594200" y="1282700"/>
                  </a:lnTo>
                  <a:lnTo>
                    <a:pt x="2591580" y="1231900"/>
                  </a:lnTo>
                  <a:lnTo>
                    <a:pt x="2587252" y="1181100"/>
                  </a:lnTo>
                  <a:lnTo>
                    <a:pt x="2581247" y="1143000"/>
                  </a:lnTo>
                  <a:lnTo>
                    <a:pt x="2573595" y="1092200"/>
                  </a:lnTo>
                  <a:lnTo>
                    <a:pt x="2564327" y="1041400"/>
                  </a:lnTo>
                  <a:lnTo>
                    <a:pt x="2553476" y="1003300"/>
                  </a:lnTo>
                  <a:lnTo>
                    <a:pt x="2541071" y="965200"/>
                  </a:lnTo>
                  <a:lnTo>
                    <a:pt x="2527143" y="914400"/>
                  </a:lnTo>
                  <a:lnTo>
                    <a:pt x="2511725" y="876300"/>
                  </a:lnTo>
                  <a:lnTo>
                    <a:pt x="2494846" y="825500"/>
                  </a:lnTo>
                  <a:lnTo>
                    <a:pt x="2476537" y="787400"/>
                  </a:lnTo>
                  <a:lnTo>
                    <a:pt x="2456831" y="749300"/>
                  </a:lnTo>
                  <a:lnTo>
                    <a:pt x="2435757" y="711200"/>
                  </a:lnTo>
                  <a:lnTo>
                    <a:pt x="2413347" y="673100"/>
                  </a:lnTo>
                  <a:lnTo>
                    <a:pt x="2389632" y="635000"/>
                  </a:lnTo>
                  <a:lnTo>
                    <a:pt x="2364642" y="596900"/>
                  </a:lnTo>
                  <a:lnTo>
                    <a:pt x="2338410" y="558800"/>
                  </a:lnTo>
                  <a:lnTo>
                    <a:pt x="2310965" y="520700"/>
                  </a:lnTo>
                  <a:lnTo>
                    <a:pt x="2282339" y="495300"/>
                  </a:lnTo>
                  <a:lnTo>
                    <a:pt x="2252563" y="457200"/>
                  </a:lnTo>
                  <a:lnTo>
                    <a:pt x="2221668" y="431800"/>
                  </a:lnTo>
                  <a:lnTo>
                    <a:pt x="2189684" y="393700"/>
                  </a:lnTo>
                  <a:lnTo>
                    <a:pt x="2156644" y="368300"/>
                  </a:lnTo>
                  <a:lnTo>
                    <a:pt x="2122578" y="342900"/>
                  </a:lnTo>
                  <a:lnTo>
                    <a:pt x="2087517" y="304800"/>
                  </a:lnTo>
                  <a:lnTo>
                    <a:pt x="2051491" y="279400"/>
                  </a:lnTo>
                  <a:lnTo>
                    <a:pt x="2014533" y="254000"/>
                  </a:lnTo>
                  <a:lnTo>
                    <a:pt x="1976673" y="228600"/>
                  </a:lnTo>
                  <a:lnTo>
                    <a:pt x="1937942" y="215900"/>
                  </a:lnTo>
                  <a:lnTo>
                    <a:pt x="1898371" y="190500"/>
                  </a:lnTo>
                  <a:lnTo>
                    <a:pt x="1857991" y="165100"/>
                  </a:lnTo>
                  <a:lnTo>
                    <a:pt x="1732307" y="127000"/>
                  </a:lnTo>
                  <a:lnTo>
                    <a:pt x="1689002" y="101600"/>
                  </a:lnTo>
                  <a:lnTo>
                    <a:pt x="1645043" y="88900"/>
                  </a:lnTo>
                  <a:lnTo>
                    <a:pt x="1600461" y="88900"/>
                  </a:lnTo>
                  <a:lnTo>
                    <a:pt x="1509552" y="63500"/>
                  </a:lnTo>
                  <a:lnTo>
                    <a:pt x="1463288" y="63500"/>
                  </a:lnTo>
                  <a:lnTo>
                    <a:pt x="1416525" y="50800"/>
                  </a:lnTo>
                  <a:lnTo>
                    <a:pt x="1650131" y="50800"/>
                  </a:lnTo>
                  <a:lnTo>
                    <a:pt x="1825018" y="101600"/>
                  </a:lnTo>
                  <a:lnTo>
                    <a:pt x="1866981" y="127000"/>
                  </a:lnTo>
                  <a:lnTo>
                    <a:pt x="1908180" y="139700"/>
                  </a:lnTo>
                  <a:lnTo>
                    <a:pt x="1948585" y="165100"/>
                  </a:lnTo>
                  <a:lnTo>
                    <a:pt x="1988166" y="190500"/>
                  </a:lnTo>
                  <a:lnTo>
                    <a:pt x="2026894" y="203200"/>
                  </a:lnTo>
                  <a:lnTo>
                    <a:pt x="2064737" y="228600"/>
                  </a:lnTo>
                  <a:lnTo>
                    <a:pt x="2101666" y="254000"/>
                  </a:lnTo>
                  <a:lnTo>
                    <a:pt x="2137651" y="292100"/>
                  </a:lnTo>
                  <a:lnTo>
                    <a:pt x="2172662" y="317500"/>
                  </a:lnTo>
                  <a:lnTo>
                    <a:pt x="2206668" y="342900"/>
                  </a:lnTo>
                  <a:lnTo>
                    <a:pt x="2239639" y="381000"/>
                  </a:lnTo>
                  <a:lnTo>
                    <a:pt x="2271546" y="406400"/>
                  </a:lnTo>
                  <a:lnTo>
                    <a:pt x="2302359" y="444500"/>
                  </a:lnTo>
                  <a:lnTo>
                    <a:pt x="2332046" y="469900"/>
                  </a:lnTo>
                  <a:lnTo>
                    <a:pt x="2360579" y="508000"/>
                  </a:lnTo>
                  <a:lnTo>
                    <a:pt x="2387927" y="546100"/>
                  </a:lnTo>
                  <a:lnTo>
                    <a:pt x="2414059" y="584200"/>
                  </a:lnTo>
                  <a:lnTo>
                    <a:pt x="2438947" y="622300"/>
                  </a:lnTo>
                  <a:lnTo>
                    <a:pt x="2462559" y="660400"/>
                  </a:lnTo>
                  <a:lnTo>
                    <a:pt x="2484866" y="698500"/>
                  </a:lnTo>
                  <a:lnTo>
                    <a:pt x="2505838" y="736600"/>
                  </a:lnTo>
                  <a:lnTo>
                    <a:pt x="2525444" y="774700"/>
                  </a:lnTo>
                  <a:lnTo>
                    <a:pt x="2543655" y="825500"/>
                  </a:lnTo>
                  <a:lnTo>
                    <a:pt x="2560439" y="863600"/>
                  </a:lnTo>
                  <a:lnTo>
                    <a:pt x="2575769" y="914400"/>
                  </a:lnTo>
                  <a:lnTo>
                    <a:pt x="2589612" y="952500"/>
                  </a:lnTo>
                  <a:lnTo>
                    <a:pt x="2601939" y="1003300"/>
                  </a:lnTo>
                  <a:lnTo>
                    <a:pt x="2612720" y="1041400"/>
                  </a:lnTo>
                  <a:lnTo>
                    <a:pt x="2621926" y="1092200"/>
                  </a:lnTo>
                  <a:lnTo>
                    <a:pt x="2629525" y="1130300"/>
                  </a:lnTo>
                  <a:lnTo>
                    <a:pt x="2635487" y="1181100"/>
                  </a:lnTo>
                  <a:lnTo>
                    <a:pt x="2639784" y="1231900"/>
                  </a:lnTo>
                  <a:lnTo>
                    <a:pt x="2642383" y="1282700"/>
                  </a:lnTo>
                  <a:lnTo>
                    <a:pt x="2643257" y="1320800"/>
                  </a:lnTo>
                  <a:lnTo>
                    <a:pt x="2642383" y="1371600"/>
                  </a:lnTo>
                  <a:lnTo>
                    <a:pt x="2639784" y="1422400"/>
                  </a:lnTo>
                  <a:lnTo>
                    <a:pt x="2635487" y="1473200"/>
                  </a:lnTo>
                  <a:lnTo>
                    <a:pt x="2629525" y="1511300"/>
                  </a:lnTo>
                  <a:lnTo>
                    <a:pt x="2621926" y="1562100"/>
                  </a:lnTo>
                  <a:lnTo>
                    <a:pt x="2612720" y="1612900"/>
                  </a:lnTo>
                  <a:lnTo>
                    <a:pt x="2601939" y="1651000"/>
                  </a:lnTo>
                  <a:lnTo>
                    <a:pt x="2589612" y="1701800"/>
                  </a:lnTo>
                  <a:lnTo>
                    <a:pt x="2575769" y="1739900"/>
                  </a:lnTo>
                  <a:lnTo>
                    <a:pt x="2560439" y="1790700"/>
                  </a:lnTo>
                  <a:lnTo>
                    <a:pt x="2543655" y="1828800"/>
                  </a:lnTo>
                  <a:lnTo>
                    <a:pt x="2525444" y="1866900"/>
                  </a:lnTo>
                  <a:lnTo>
                    <a:pt x="2505838" y="1917700"/>
                  </a:lnTo>
                  <a:lnTo>
                    <a:pt x="2484866" y="1955800"/>
                  </a:lnTo>
                  <a:lnTo>
                    <a:pt x="2462559" y="1993900"/>
                  </a:lnTo>
                  <a:lnTo>
                    <a:pt x="2438947" y="2032000"/>
                  </a:lnTo>
                  <a:lnTo>
                    <a:pt x="2414059" y="2070100"/>
                  </a:lnTo>
                  <a:lnTo>
                    <a:pt x="2387927" y="2108200"/>
                  </a:lnTo>
                  <a:lnTo>
                    <a:pt x="2360579" y="2146300"/>
                  </a:lnTo>
                  <a:lnTo>
                    <a:pt x="2332046" y="2171700"/>
                  </a:lnTo>
                  <a:lnTo>
                    <a:pt x="2302359" y="2209800"/>
                  </a:lnTo>
                  <a:lnTo>
                    <a:pt x="2271546" y="2247900"/>
                  </a:lnTo>
                  <a:lnTo>
                    <a:pt x="2239639" y="2273300"/>
                  </a:lnTo>
                  <a:lnTo>
                    <a:pt x="2206668" y="2311400"/>
                  </a:lnTo>
                  <a:lnTo>
                    <a:pt x="2172662" y="2336800"/>
                  </a:lnTo>
                  <a:lnTo>
                    <a:pt x="2137651" y="2362200"/>
                  </a:lnTo>
                  <a:lnTo>
                    <a:pt x="2101666" y="2387600"/>
                  </a:lnTo>
                  <a:lnTo>
                    <a:pt x="2064737" y="2413000"/>
                  </a:lnTo>
                  <a:lnTo>
                    <a:pt x="2026894" y="2438400"/>
                  </a:lnTo>
                  <a:lnTo>
                    <a:pt x="1988166" y="2463800"/>
                  </a:lnTo>
                  <a:lnTo>
                    <a:pt x="1948585" y="2489200"/>
                  </a:lnTo>
                  <a:lnTo>
                    <a:pt x="1908180" y="2514600"/>
                  </a:lnTo>
                  <a:lnTo>
                    <a:pt x="1866981" y="2527300"/>
                  </a:lnTo>
                  <a:lnTo>
                    <a:pt x="1825018" y="2552700"/>
                  </a:lnTo>
                  <a:lnTo>
                    <a:pt x="1650131" y="2603500"/>
                  </a:lnTo>
                  <a:close/>
                </a:path>
                <a:path w="2643505" h="2641600">
                  <a:moveTo>
                    <a:pt x="1465432" y="2641600"/>
                  </a:moveTo>
                  <a:lnTo>
                    <a:pt x="1177823" y="2641600"/>
                  </a:lnTo>
                  <a:lnTo>
                    <a:pt x="1130834" y="2628900"/>
                  </a:lnTo>
                  <a:lnTo>
                    <a:pt x="1512422" y="2628900"/>
                  </a:lnTo>
                  <a:lnTo>
                    <a:pt x="1465432" y="26416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18288000" cy="3086100"/>
            </a:xfrm>
            <a:custGeom>
              <a:avLst/>
              <a:gdLst/>
              <a:ahLst/>
              <a:cxnLst/>
              <a:rect l="l" t="t" r="r" b="b"/>
              <a:pathLst>
                <a:path w="18288000" h="3086100">
                  <a:moveTo>
                    <a:pt x="18287999" y="3086099"/>
                  </a:moveTo>
                  <a:lnTo>
                    <a:pt x="0" y="30860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3086099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1586230" cy="1964689"/>
            </a:xfrm>
            <a:custGeom>
              <a:avLst/>
              <a:gdLst/>
              <a:ahLst/>
              <a:cxnLst/>
              <a:rect l="l" t="t" r="r" b="b"/>
              <a:pathLst>
                <a:path w="1586230" h="1964689">
                  <a:moveTo>
                    <a:pt x="0" y="1964541"/>
                  </a:moveTo>
                  <a:lnTo>
                    <a:pt x="0" y="1170864"/>
                  </a:lnTo>
                  <a:lnTo>
                    <a:pt x="6278" y="1169137"/>
                  </a:lnTo>
                  <a:lnTo>
                    <a:pt x="49513" y="1155327"/>
                  </a:lnTo>
                  <a:lnTo>
                    <a:pt x="91972" y="1139841"/>
                  </a:lnTo>
                  <a:lnTo>
                    <a:pt x="133614" y="1122719"/>
                  </a:lnTo>
                  <a:lnTo>
                    <a:pt x="174402" y="1103999"/>
                  </a:lnTo>
                  <a:lnTo>
                    <a:pt x="214296" y="1083721"/>
                  </a:lnTo>
                  <a:lnTo>
                    <a:pt x="253256" y="1061924"/>
                  </a:lnTo>
                  <a:lnTo>
                    <a:pt x="291244" y="1038647"/>
                  </a:lnTo>
                  <a:lnTo>
                    <a:pt x="328222" y="1013928"/>
                  </a:lnTo>
                  <a:lnTo>
                    <a:pt x="364149" y="987807"/>
                  </a:lnTo>
                  <a:lnTo>
                    <a:pt x="398986" y="960324"/>
                  </a:lnTo>
                  <a:lnTo>
                    <a:pt x="432695" y="931516"/>
                  </a:lnTo>
                  <a:lnTo>
                    <a:pt x="465237" y="901424"/>
                  </a:lnTo>
                  <a:lnTo>
                    <a:pt x="496572" y="870086"/>
                  </a:lnTo>
                  <a:lnTo>
                    <a:pt x="526661" y="837541"/>
                  </a:lnTo>
                  <a:lnTo>
                    <a:pt x="555466" y="803829"/>
                  </a:lnTo>
                  <a:lnTo>
                    <a:pt x="582947" y="768988"/>
                  </a:lnTo>
                  <a:lnTo>
                    <a:pt x="609065" y="733058"/>
                  </a:lnTo>
                  <a:lnTo>
                    <a:pt x="633781" y="696078"/>
                  </a:lnTo>
                  <a:lnTo>
                    <a:pt x="657057" y="658086"/>
                  </a:lnTo>
                  <a:lnTo>
                    <a:pt x="678852" y="619121"/>
                  </a:lnTo>
                  <a:lnTo>
                    <a:pt x="699128" y="579224"/>
                  </a:lnTo>
                  <a:lnTo>
                    <a:pt x="717846" y="538433"/>
                  </a:lnTo>
                  <a:lnTo>
                    <a:pt x="734967" y="496786"/>
                  </a:lnTo>
                  <a:lnTo>
                    <a:pt x="750451" y="454324"/>
                  </a:lnTo>
                  <a:lnTo>
                    <a:pt x="764260" y="411084"/>
                  </a:lnTo>
                  <a:lnTo>
                    <a:pt x="776355" y="367107"/>
                  </a:lnTo>
                  <a:lnTo>
                    <a:pt x="786696" y="322431"/>
                  </a:lnTo>
                  <a:lnTo>
                    <a:pt x="795244" y="277096"/>
                  </a:lnTo>
                  <a:lnTo>
                    <a:pt x="801961" y="231140"/>
                  </a:lnTo>
                  <a:lnTo>
                    <a:pt x="806807" y="184602"/>
                  </a:lnTo>
                  <a:lnTo>
                    <a:pt x="809743" y="137522"/>
                  </a:lnTo>
                  <a:lnTo>
                    <a:pt x="810731" y="89938"/>
                  </a:lnTo>
                  <a:lnTo>
                    <a:pt x="809694" y="41176"/>
                  </a:lnTo>
                  <a:lnTo>
                    <a:pt x="807062" y="0"/>
                  </a:lnTo>
                  <a:lnTo>
                    <a:pt x="1583725" y="0"/>
                  </a:lnTo>
                  <a:lnTo>
                    <a:pt x="1585355" y="43573"/>
                  </a:lnTo>
                  <a:lnTo>
                    <a:pt x="1585756" y="75722"/>
                  </a:lnTo>
                  <a:lnTo>
                    <a:pt x="1585756" y="107918"/>
                  </a:lnTo>
                  <a:lnTo>
                    <a:pt x="1583562" y="188018"/>
                  </a:lnTo>
                  <a:lnTo>
                    <a:pt x="1580589" y="235659"/>
                  </a:lnTo>
                  <a:lnTo>
                    <a:pt x="1576453" y="282975"/>
                  </a:lnTo>
                  <a:lnTo>
                    <a:pt x="1571166" y="329953"/>
                  </a:lnTo>
                  <a:lnTo>
                    <a:pt x="1564744" y="376577"/>
                  </a:lnTo>
                  <a:lnTo>
                    <a:pt x="1557200" y="422834"/>
                  </a:lnTo>
                  <a:lnTo>
                    <a:pt x="1548549" y="468710"/>
                  </a:lnTo>
                  <a:lnTo>
                    <a:pt x="1538804" y="514189"/>
                  </a:lnTo>
                  <a:lnTo>
                    <a:pt x="1527981" y="559259"/>
                  </a:lnTo>
                  <a:lnTo>
                    <a:pt x="1516093" y="603905"/>
                  </a:lnTo>
                  <a:lnTo>
                    <a:pt x="1503155" y="648112"/>
                  </a:lnTo>
                  <a:lnTo>
                    <a:pt x="1489181" y="691866"/>
                  </a:lnTo>
                  <a:lnTo>
                    <a:pt x="1474185" y="735154"/>
                  </a:lnTo>
                  <a:lnTo>
                    <a:pt x="1458181" y="777960"/>
                  </a:lnTo>
                  <a:lnTo>
                    <a:pt x="1441183" y="820271"/>
                  </a:lnTo>
                  <a:lnTo>
                    <a:pt x="1423207" y="862072"/>
                  </a:lnTo>
                  <a:lnTo>
                    <a:pt x="1404265" y="903350"/>
                  </a:lnTo>
                  <a:lnTo>
                    <a:pt x="1384373" y="944089"/>
                  </a:lnTo>
                  <a:lnTo>
                    <a:pt x="1363544" y="984277"/>
                  </a:lnTo>
                  <a:lnTo>
                    <a:pt x="1341792" y="1023897"/>
                  </a:lnTo>
                  <a:lnTo>
                    <a:pt x="1319133" y="1062937"/>
                  </a:lnTo>
                  <a:lnTo>
                    <a:pt x="1295580" y="1101382"/>
                  </a:lnTo>
                  <a:lnTo>
                    <a:pt x="1271147" y="1139217"/>
                  </a:lnTo>
                  <a:lnTo>
                    <a:pt x="1245849" y="1176429"/>
                  </a:lnTo>
                  <a:lnTo>
                    <a:pt x="1219700" y="1213004"/>
                  </a:lnTo>
                  <a:lnTo>
                    <a:pt x="1192713" y="1248926"/>
                  </a:lnTo>
                  <a:lnTo>
                    <a:pt x="1164904" y="1284182"/>
                  </a:lnTo>
                  <a:lnTo>
                    <a:pt x="1136287" y="1318758"/>
                  </a:lnTo>
                  <a:lnTo>
                    <a:pt x="1106876" y="1352639"/>
                  </a:lnTo>
                  <a:lnTo>
                    <a:pt x="1076684" y="1385811"/>
                  </a:lnTo>
                  <a:lnTo>
                    <a:pt x="1045727" y="1418260"/>
                  </a:lnTo>
                  <a:lnTo>
                    <a:pt x="1014018" y="1449972"/>
                  </a:lnTo>
                  <a:lnTo>
                    <a:pt x="981572" y="1480932"/>
                  </a:lnTo>
                  <a:lnTo>
                    <a:pt x="948403" y="1511127"/>
                  </a:lnTo>
                  <a:lnTo>
                    <a:pt x="914525" y="1540541"/>
                  </a:lnTo>
                  <a:lnTo>
                    <a:pt x="879952" y="1569161"/>
                  </a:lnTo>
                  <a:lnTo>
                    <a:pt x="844699" y="1596972"/>
                  </a:lnTo>
                  <a:lnTo>
                    <a:pt x="808780" y="1623961"/>
                  </a:lnTo>
                  <a:lnTo>
                    <a:pt x="772210" y="1650113"/>
                  </a:lnTo>
                  <a:lnTo>
                    <a:pt x="735001" y="1675413"/>
                  </a:lnTo>
                  <a:lnTo>
                    <a:pt x="697169" y="1699848"/>
                  </a:lnTo>
                  <a:lnTo>
                    <a:pt x="658728" y="1723404"/>
                  </a:lnTo>
                  <a:lnTo>
                    <a:pt x="619692" y="1746065"/>
                  </a:lnTo>
                  <a:lnTo>
                    <a:pt x="580075" y="1767819"/>
                  </a:lnTo>
                  <a:lnTo>
                    <a:pt x="539892" y="1788650"/>
                  </a:lnTo>
                  <a:lnTo>
                    <a:pt x="499156" y="1808544"/>
                  </a:lnTo>
                  <a:lnTo>
                    <a:pt x="457882" y="1827487"/>
                  </a:lnTo>
                  <a:lnTo>
                    <a:pt x="416085" y="1845466"/>
                  </a:lnTo>
                  <a:lnTo>
                    <a:pt x="373778" y="1862465"/>
                  </a:lnTo>
                  <a:lnTo>
                    <a:pt x="330976" y="1878470"/>
                  </a:lnTo>
                  <a:lnTo>
                    <a:pt x="287692" y="1893468"/>
                  </a:lnTo>
                  <a:lnTo>
                    <a:pt x="243942" y="1907443"/>
                  </a:lnTo>
                  <a:lnTo>
                    <a:pt x="199739" y="1920383"/>
                  </a:lnTo>
                  <a:lnTo>
                    <a:pt x="155097" y="1932272"/>
                  </a:lnTo>
                  <a:lnTo>
                    <a:pt x="110032" y="1943096"/>
                  </a:lnTo>
                  <a:lnTo>
                    <a:pt x="64556" y="1952841"/>
                  </a:lnTo>
                  <a:lnTo>
                    <a:pt x="18685" y="1961493"/>
                  </a:lnTo>
                  <a:lnTo>
                    <a:pt x="0" y="1964541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261191"/>
              <a:ext cx="2930403" cy="8792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89016" y="0"/>
              <a:ext cx="1732889" cy="16695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84921" y="3337065"/>
              <a:ext cx="3063930" cy="483615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874432" y="3326576"/>
              <a:ext cx="3085465" cy="4857750"/>
            </a:xfrm>
            <a:custGeom>
              <a:avLst/>
              <a:gdLst/>
              <a:ahLst/>
              <a:cxnLst/>
              <a:rect l="l" t="t" r="r" b="b"/>
              <a:pathLst>
                <a:path w="3085465" h="4857750">
                  <a:moveTo>
                    <a:pt x="3084907" y="246805"/>
                  </a:moveTo>
                  <a:lnTo>
                    <a:pt x="3084907" y="4610328"/>
                  </a:lnTo>
                  <a:lnTo>
                    <a:pt x="3079896" y="4659906"/>
                  </a:lnTo>
                  <a:lnTo>
                    <a:pt x="3065521" y="4706158"/>
                  </a:lnTo>
                  <a:lnTo>
                    <a:pt x="3042773" y="4748071"/>
                  </a:lnTo>
                  <a:lnTo>
                    <a:pt x="3012643" y="4784634"/>
                  </a:lnTo>
                  <a:lnTo>
                    <a:pt x="2976122" y="4814834"/>
                  </a:lnTo>
                  <a:lnTo>
                    <a:pt x="2934200" y="4837659"/>
                  </a:lnTo>
                  <a:lnTo>
                    <a:pt x="2887867" y="4852096"/>
                  </a:lnTo>
                  <a:lnTo>
                    <a:pt x="2838115" y="4857133"/>
                  </a:lnTo>
                  <a:lnTo>
                    <a:pt x="246792" y="4857133"/>
                  </a:lnTo>
                  <a:lnTo>
                    <a:pt x="197217" y="4852096"/>
                  </a:lnTo>
                  <a:lnTo>
                    <a:pt x="150967" y="4837659"/>
                  </a:lnTo>
                  <a:lnTo>
                    <a:pt x="109056" y="4814834"/>
                  </a:lnTo>
                  <a:lnTo>
                    <a:pt x="72495" y="4784634"/>
                  </a:lnTo>
                  <a:lnTo>
                    <a:pt x="42296" y="4748071"/>
                  </a:lnTo>
                  <a:lnTo>
                    <a:pt x="19473" y="4706158"/>
                  </a:lnTo>
                  <a:lnTo>
                    <a:pt x="5037" y="4659906"/>
                  </a:lnTo>
                  <a:lnTo>
                    <a:pt x="0" y="4610328"/>
                  </a:lnTo>
                  <a:lnTo>
                    <a:pt x="0" y="246188"/>
                  </a:lnTo>
                  <a:lnTo>
                    <a:pt x="5037" y="196434"/>
                  </a:lnTo>
                  <a:lnTo>
                    <a:pt x="19473" y="150107"/>
                  </a:lnTo>
                  <a:lnTo>
                    <a:pt x="21594" y="146214"/>
                  </a:lnTo>
                  <a:lnTo>
                    <a:pt x="21594" y="4610328"/>
                  </a:lnTo>
                  <a:lnTo>
                    <a:pt x="26185" y="4655617"/>
                  </a:lnTo>
                  <a:lnTo>
                    <a:pt x="39351" y="4697865"/>
                  </a:lnTo>
                  <a:lnTo>
                    <a:pt x="60182" y="4736158"/>
                  </a:lnTo>
                  <a:lnTo>
                    <a:pt x="87688" y="4769517"/>
                  </a:lnTo>
                  <a:lnTo>
                    <a:pt x="121040" y="4797131"/>
                  </a:lnTo>
                  <a:lnTo>
                    <a:pt x="159287" y="4818049"/>
                  </a:lnTo>
                  <a:lnTo>
                    <a:pt x="201510" y="4831361"/>
                  </a:lnTo>
                  <a:lnTo>
                    <a:pt x="246792" y="4836155"/>
                  </a:lnTo>
                  <a:lnTo>
                    <a:pt x="2838115" y="4836155"/>
                  </a:lnTo>
                  <a:lnTo>
                    <a:pt x="2883600" y="4831563"/>
                  </a:lnTo>
                  <a:lnTo>
                    <a:pt x="2925977" y="4818396"/>
                  </a:lnTo>
                  <a:lnTo>
                    <a:pt x="2964333" y="4797565"/>
                  </a:lnTo>
                  <a:lnTo>
                    <a:pt x="2997759" y="4769980"/>
                  </a:lnTo>
                  <a:lnTo>
                    <a:pt x="3025342" y="4736553"/>
                  </a:lnTo>
                  <a:lnTo>
                    <a:pt x="3046173" y="4698194"/>
                  </a:lnTo>
                  <a:lnTo>
                    <a:pt x="3059339" y="4655816"/>
                  </a:lnTo>
                  <a:lnTo>
                    <a:pt x="3063930" y="4610328"/>
                  </a:lnTo>
                  <a:lnTo>
                    <a:pt x="3063930" y="147952"/>
                  </a:lnTo>
                  <a:lnTo>
                    <a:pt x="3065434" y="150715"/>
                  </a:lnTo>
                  <a:lnTo>
                    <a:pt x="3079870" y="197050"/>
                  </a:lnTo>
                  <a:lnTo>
                    <a:pt x="3084907" y="246805"/>
                  </a:lnTo>
                  <a:close/>
                </a:path>
                <a:path w="3085465" h="4857750">
                  <a:moveTo>
                    <a:pt x="3063930" y="147952"/>
                  </a:moveTo>
                  <a:lnTo>
                    <a:pt x="3063930" y="246188"/>
                  </a:lnTo>
                  <a:lnTo>
                    <a:pt x="3059339" y="200700"/>
                  </a:lnTo>
                  <a:lnTo>
                    <a:pt x="3046173" y="158321"/>
                  </a:lnTo>
                  <a:lnTo>
                    <a:pt x="3025342" y="119963"/>
                  </a:lnTo>
                  <a:lnTo>
                    <a:pt x="2997759" y="86536"/>
                  </a:lnTo>
                  <a:lnTo>
                    <a:pt x="2964333" y="58951"/>
                  </a:lnTo>
                  <a:lnTo>
                    <a:pt x="2925977" y="38119"/>
                  </a:lnTo>
                  <a:lnTo>
                    <a:pt x="2883600" y="24952"/>
                  </a:lnTo>
                  <a:lnTo>
                    <a:pt x="2838115" y="20361"/>
                  </a:lnTo>
                  <a:lnTo>
                    <a:pt x="2838115" y="20978"/>
                  </a:lnTo>
                  <a:lnTo>
                    <a:pt x="246792" y="21040"/>
                  </a:lnTo>
                  <a:lnTo>
                    <a:pt x="201924" y="25570"/>
                  </a:lnTo>
                  <a:lnTo>
                    <a:pt x="159547" y="38737"/>
                  </a:lnTo>
                  <a:lnTo>
                    <a:pt x="121191" y="59568"/>
                  </a:lnTo>
                  <a:lnTo>
                    <a:pt x="87765" y="87153"/>
                  </a:lnTo>
                  <a:lnTo>
                    <a:pt x="60182" y="120580"/>
                  </a:lnTo>
                  <a:lnTo>
                    <a:pt x="39342" y="158969"/>
                  </a:lnTo>
                  <a:lnTo>
                    <a:pt x="26184" y="201329"/>
                  </a:lnTo>
                  <a:lnTo>
                    <a:pt x="21594" y="246805"/>
                  </a:lnTo>
                  <a:lnTo>
                    <a:pt x="21594" y="146214"/>
                  </a:lnTo>
                  <a:lnTo>
                    <a:pt x="42296" y="108206"/>
                  </a:lnTo>
                  <a:lnTo>
                    <a:pt x="72495" y="71727"/>
                  </a:lnTo>
                  <a:lnTo>
                    <a:pt x="109056" y="41670"/>
                  </a:lnTo>
                  <a:lnTo>
                    <a:pt x="150967" y="19031"/>
                  </a:lnTo>
                  <a:lnTo>
                    <a:pt x="197217" y="4808"/>
                  </a:lnTo>
                  <a:lnTo>
                    <a:pt x="246792" y="0"/>
                  </a:lnTo>
                  <a:lnTo>
                    <a:pt x="2838115" y="0"/>
                  </a:lnTo>
                  <a:lnTo>
                    <a:pt x="2887690" y="5012"/>
                  </a:lnTo>
                  <a:lnTo>
                    <a:pt x="2933940" y="19387"/>
                  </a:lnTo>
                  <a:lnTo>
                    <a:pt x="2975851" y="42136"/>
                  </a:lnTo>
                  <a:lnTo>
                    <a:pt x="3012412" y="72267"/>
                  </a:lnTo>
                  <a:lnTo>
                    <a:pt x="3042610" y="108790"/>
                  </a:lnTo>
                  <a:lnTo>
                    <a:pt x="3063930" y="147952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49794" y="3356350"/>
              <a:ext cx="2643505" cy="2641600"/>
            </a:xfrm>
            <a:custGeom>
              <a:avLst/>
              <a:gdLst/>
              <a:ahLst/>
              <a:cxnLst/>
              <a:rect l="l" t="t" r="r" b="b"/>
              <a:pathLst>
                <a:path w="2643504" h="2641600">
                  <a:moveTo>
                    <a:pt x="1417951" y="12700"/>
                  </a:moveTo>
                  <a:lnTo>
                    <a:pt x="1225307" y="12700"/>
                  </a:lnTo>
                  <a:lnTo>
                    <a:pt x="1273251" y="0"/>
                  </a:lnTo>
                  <a:lnTo>
                    <a:pt x="1370006" y="0"/>
                  </a:lnTo>
                  <a:lnTo>
                    <a:pt x="1417951" y="12700"/>
                  </a:lnTo>
                  <a:close/>
                </a:path>
                <a:path w="2643504" h="2641600">
                  <a:moveTo>
                    <a:pt x="1558889" y="2628900"/>
                  </a:moveTo>
                  <a:lnTo>
                    <a:pt x="1084369" y="2628900"/>
                  </a:lnTo>
                  <a:lnTo>
                    <a:pt x="904336" y="2578100"/>
                  </a:lnTo>
                  <a:lnTo>
                    <a:pt x="818240" y="2552700"/>
                  </a:lnTo>
                  <a:lnTo>
                    <a:pt x="776277" y="2527300"/>
                  </a:lnTo>
                  <a:lnTo>
                    <a:pt x="735078" y="2514600"/>
                  </a:lnTo>
                  <a:lnTo>
                    <a:pt x="694673" y="2489200"/>
                  </a:lnTo>
                  <a:lnTo>
                    <a:pt x="655092" y="2463800"/>
                  </a:lnTo>
                  <a:lnTo>
                    <a:pt x="616364" y="2438400"/>
                  </a:lnTo>
                  <a:lnTo>
                    <a:pt x="578521" y="2413000"/>
                  </a:lnTo>
                  <a:lnTo>
                    <a:pt x="541592" y="2387600"/>
                  </a:lnTo>
                  <a:lnTo>
                    <a:pt x="505607" y="2362200"/>
                  </a:lnTo>
                  <a:lnTo>
                    <a:pt x="470596" y="2336800"/>
                  </a:lnTo>
                  <a:lnTo>
                    <a:pt x="436590" y="2311400"/>
                  </a:lnTo>
                  <a:lnTo>
                    <a:pt x="403618" y="2273300"/>
                  </a:lnTo>
                  <a:lnTo>
                    <a:pt x="371711" y="2247900"/>
                  </a:lnTo>
                  <a:lnTo>
                    <a:pt x="340899" y="2209800"/>
                  </a:lnTo>
                  <a:lnTo>
                    <a:pt x="311211" y="2171700"/>
                  </a:lnTo>
                  <a:lnTo>
                    <a:pt x="282679" y="2146300"/>
                  </a:lnTo>
                  <a:lnTo>
                    <a:pt x="255331" y="2108200"/>
                  </a:lnTo>
                  <a:lnTo>
                    <a:pt x="229198" y="2070100"/>
                  </a:lnTo>
                  <a:lnTo>
                    <a:pt x="204310" y="2032000"/>
                  </a:lnTo>
                  <a:lnTo>
                    <a:pt x="180698" y="1993900"/>
                  </a:lnTo>
                  <a:lnTo>
                    <a:pt x="158391" y="1955800"/>
                  </a:lnTo>
                  <a:lnTo>
                    <a:pt x="137419" y="1917700"/>
                  </a:lnTo>
                  <a:lnTo>
                    <a:pt x="117813" y="1866900"/>
                  </a:lnTo>
                  <a:lnTo>
                    <a:pt x="99602" y="1828800"/>
                  </a:lnTo>
                  <a:lnTo>
                    <a:pt x="82817" y="1790700"/>
                  </a:lnTo>
                  <a:lnTo>
                    <a:pt x="67488" y="1739900"/>
                  </a:lnTo>
                  <a:lnTo>
                    <a:pt x="53645" y="1701800"/>
                  </a:lnTo>
                  <a:lnTo>
                    <a:pt x="41317" y="1651000"/>
                  </a:lnTo>
                  <a:lnTo>
                    <a:pt x="30536" y="1612900"/>
                  </a:lnTo>
                  <a:lnTo>
                    <a:pt x="21331" y="1562100"/>
                  </a:lnTo>
                  <a:lnTo>
                    <a:pt x="13732" y="1511300"/>
                  </a:lnTo>
                  <a:lnTo>
                    <a:pt x="7769" y="1473200"/>
                  </a:lnTo>
                  <a:lnTo>
                    <a:pt x="3473" y="1422400"/>
                  </a:lnTo>
                  <a:lnTo>
                    <a:pt x="873" y="1371600"/>
                  </a:lnTo>
                  <a:lnTo>
                    <a:pt x="0" y="1320800"/>
                  </a:lnTo>
                  <a:lnTo>
                    <a:pt x="873" y="1282700"/>
                  </a:lnTo>
                  <a:lnTo>
                    <a:pt x="3473" y="1231900"/>
                  </a:lnTo>
                  <a:lnTo>
                    <a:pt x="7769" y="1181100"/>
                  </a:lnTo>
                  <a:lnTo>
                    <a:pt x="13732" y="1130300"/>
                  </a:lnTo>
                  <a:lnTo>
                    <a:pt x="21331" y="1092200"/>
                  </a:lnTo>
                  <a:lnTo>
                    <a:pt x="30536" y="1041400"/>
                  </a:lnTo>
                  <a:lnTo>
                    <a:pt x="41318" y="1003300"/>
                  </a:lnTo>
                  <a:lnTo>
                    <a:pt x="53645" y="952500"/>
                  </a:lnTo>
                  <a:lnTo>
                    <a:pt x="67489" y="914400"/>
                  </a:lnTo>
                  <a:lnTo>
                    <a:pt x="82818" y="863600"/>
                  </a:lnTo>
                  <a:lnTo>
                    <a:pt x="99603" y="825500"/>
                  </a:lnTo>
                  <a:lnTo>
                    <a:pt x="117814" y="774700"/>
                  </a:lnTo>
                  <a:lnTo>
                    <a:pt x="137420" y="736600"/>
                  </a:lnTo>
                  <a:lnTo>
                    <a:pt x="158392" y="698500"/>
                  </a:lnTo>
                  <a:lnTo>
                    <a:pt x="180699" y="660400"/>
                  </a:lnTo>
                  <a:lnTo>
                    <a:pt x="204312" y="622300"/>
                  </a:lnTo>
                  <a:lnTo>
                    <a:pt x="229200" y="584200"/>
                  </a:lnTo>
                  <a:lnTo>
                    <a:pt x="255333" y="546100"/>
                  </a:lnTo>
                  <a:lnTo>
                    <a:pt x="282680" y="508000"/>
                  </a:lnTo>
                  <a:lnTo>
                    <a:pt x="311213" y="469900"/>
                  </a:lnTo>
                  <a:lnTo>
                    <a:pt x="340901" y="444500"/>
                  </a:lnTo>
                  <a:lnTo>
                    <a:pt x="371714" y="406400"/>
                  </a:lnTo>
                  <a:lnTo>
                    <a:pt x="403621" y="381000"/>
                  </a:lnTo>
                  <a:lnTo>
                    <a:pt x="436593" y="342900"/>
                  </a:lnTo>
                  <a:lnTo>
                    <a:pt x="470599" y="317500"/>
                  </a:lnTo>
                  <a:lnTo>
                    <a:pt x="505609" y="292100"/>
                  </a:lnTo>
                  <a:lnTo>
                    <a:pt x="541594" y="254000"/>
                  </a:lnTo>
                  <a:lnTo>
                    <a:pt x="578524" y="228600"/>
                  </a:lnTo>
                  <a:lnTo>
                    <a:pt x="616367" y="203200"/>
                  </a:lnTo>
                  <a:lnTo>
                    <a:pt x="655094" y="190500"/>
                  </a:lnTo>
                  <a:lnTo>
                    <a:pt x="694676" y="165100"/>
                  </a:lnTo>
                  <a:lnTo>
                    <a:pt x="735081" y="139700"/>
                  </a:lnTo>
                  <a:lnTo>
                    <a:pt x="776280" y="127000"/>
                  </a:lnTo>
                  <a:lnTo>
                    <a:pt x="818242" y="101600"/>
                  </a:lnTo>
                  <a:lnTo>
                    <a:pt x="993128" y="50800"/>
                  </a:lnTo>
                  <a:lnTo>
                    <a:pt x="1130836" y="12700"/>
                  </a:lnTo>
                  <a:lnTo>
                    <a:pt x="1512422" y="12700"/>
                  </a:lnTo>
                  <a:lnTo>
                    <a:pt x="1650132" y="50800"/>
                  </a:lnTo>
                  <a:lnTo>
                    <a:pt x="1226730" y="50800"/>
                  </a:lnTo>
                  <a:lnTo>
                    <a:pt x="1179966" y="63500"/>
                  </a:lnTo>
                  <a:lnTo>
                    <a:pt x="1133702" y="63500"/>
                  </a:lnTo>
                  <a:lnTo>
                    <a:pt x="1042794" y="88900"/>
                  </a:lnTo>
                  <a:lnTo>
                    <a:pt x="998212" y="88900"/>
                  </a:lnTo>
                  <a:lnTo>
                    <a:pt x="954253" y="101600"/>
                  </a:lnTo>
                  <a:lnTo>
                    <a:pt x="910947" y="127000"/>
                  </a:lnTo>
                  <a:lnTo>
                    <a:pt x="785265" y="165100"/>
                  </a:lnTo>
                  <a:lnTo>
                    <a:pt x="744885" y="190500"/>
                  </a:lnTo>
                  <a:lnTo>
                    <a:pt x="705314" y="215900"/>
                  </a:lnTo>
                  <a:lnTo>
                    <a:pt x="666583" y="228600"/>
                  </a:lnTo>
                  <a:lnTo>
                    <a:pt x="628723" y="254000"/>
                  </a:lnTo>
                  <a:lnTo>
                    <a:pt x="591765" y="279400"/>
                  </a:lnTo>
                  <a:lnTo>
                    <a:pt x="555740" y="304800"/>
                  </a:lnTo>
                  <a:lnTo>
                    <a:pt x="520680" y="342900"/>
                  </a:lnTo>
                  <a:lnTo>
                    <a:pt x="486614" y="368300"/>
                  </a:lnTo>
                  <a:lnTo>
                    <a:pt x="453574" y="393700"/>
                  </a:lnTo>
                  <a:lnTo>
                    <a:pt x="421591" y="431800"/>
                  </a:lnTo>
                  <a:lnTo>
                    <a:pt x="390696" y="457200"/>
                  </a:lnTo>
                  <a:lnTo>
                    <a:pt x="360921" y="495300"/>
                  </a:lnTo>
                  <a:lnTo>
                    <a:pt x="332295" y="520700"/>
                  </a:lnTo>
                  <a:lnTo>
                    <a:pt x="304851" y="558800"/>
                  </a:lnTo>
                  <a:lnTo>
                    <a:pt x="278619" y="596900"/>
                  </a:lnTo>
                  <a:lnTo>
                    <a:pt x="253630" y="635000"/>
                  </a:lnTo>
                  <a:lnTo>
                    <a:pt x="229915" y="673100"/>
                  </a:lnTo>
                  <a:lnTo>
                    <a:pt x="207505" y="711200"/>
                  </a:lnTo>
                  <a:lnTo>
                    <a:pt x="186432" y="749300"/>
                  </a:lnTo>
                  <a:lnTo>
                    <a:pt x="166726" y="787400"/>
                  </a:lnTo>
                  <a:lnTo>
                    <a:pt x="148418" y="825500"/>
                  </a:lnTo>
                  <a:lnTo>
                    <a:pt x="131539" y="876300"/>
                  </a:lnTo>
                  <a:lnTo>
                    <a:pt x="116121" y="914400"/>
                  </a:lnTo>
                  <a:lnTo>
                    <a:pt x="102194" y="965200"/>
                  </a:lnTo>
                  <a:lnTo>
                    <a:pt x="89789" y="1003300"/>
                  </a:lnTo>
                  <a:lnTo>
                    <a:pt x="78938" y="1041400"/>
                  </a:lnTo>
                  <a:lnTo>
                    <a:pt x="69671" y="1092200"/>
                  </a:lnTo>
                  <a:lnTo>
                    <a:pt x="62019" y="1143000"/>
                  </a:lnTo>
                  <a:lnTo>
                    <a:pt x="56014" y="1181100"/>
                  </a:lnTo>
                  <a:lnTo>
                    <a:pt x="51686" y="1231900"/>
                  </a:lnTo>
                  <a:lnTo>
                    <a:pt x="49066" y="1282700"/>
                  </a:lnTo>
                  <a:lnTo>
                    <a:pt x="48186" y="1320800"/>
                  </a:lnTo>
                  <a:lnTo>
                    <a:pt x="49066" y="1371600"/>
                  </a:lnTo>
                  <a:lnTo>
                    <a:pt x="51686" y="1422400"/>
                  </a:lnTo>
                  <a:lnTo>
                    <a:pt x="56014" y="1473200"/>
                  </a:lnTo>
                  <a:lnTo>
                    <a:pt x="62019" y="1511300"/>
                  </a:lnTo>
                  <a:lnTo>
                    <a:pt x="69671" y="1562100"/>
                  </a:lnTo>
                  <a:lnTo>
                    <a:pt x="78938" y="1600200"/>
                  </a:lnTo>
                  <a:lnTo>
                    <a:pt x="89789" y="1651000"/>
                  </a:lnTo>
                  <a:lnTo>
                    <a:pt x="102194" y="1689100"/>
                  </a:lnTo>
                  <a:lnTo>
                    <a:pt x="116121" y="1739900"/>
                  </a:lnTo>
                  <a:lnTo>
                    <a:pt x="131539" y="1778000"/>
                  </a:lnTo>
                  <a:lnTo>
                    <a:pt x="148418" y="1816100"/>
                  </a:lnTo>
                  <a:lnTo>
                    <a:pt x="166726" y="1866900"/>
                  </a:lnTo>
                  <a:lnTo>
                    <a:pt x="186432" y="1905000"/>
                  </a:lnTo>
                  <a:lnTo>
                    <a:pt x="207505" y="1943100"/>
                  </a:lnTo>
                  <a:lnTo>
                    <a:pt x="229915" y="1981200"/>
                  </a:lnTo>
                  <a:lnTo>
                    <a:pt x="253630" y="2019300"/>
                  </a:lnTo>
                  <a:lnTo>
                    <a:pt x="278619" y="2057400"/>
                  </a:lnTo>
                  <a:lnTo>
                    <a:pt x="304851" y="2095500"/>
                  </a:lnTo>
                  <a:lnTo>
                    <a:pt x="332295" y="2133600"/>
                  </a:lnTo>
                  <a:lnTo>
                    <a:pt x="360921" y="2159000"/>
                  </a:lnTo>
                  <a:lnTo>
                    <a:pt x="390696" y="2197100"/>
                  </a:lnTo>
                  <a:lnTo>
                    <a:pt x="421591" y="2222500"/>
                  </a:lnTo>
                  <a:lnTo>
                    <a:pt x="453574" y="2260600"/>
                  </a:lnTo>
                  <a:lnTo>
                    <a:pt x="486614" y="2286000"/>
                  </a:lnTo>
                  <a:lnTo>
                    <a:pt x="520680" y="2311400"/>
                  </a:lnTo>
                  <a:lnTo>
                    <a:pt x="555740" y="2336800"/>
                  </a:lnTo>
                  <a:lnTo>
                    <a:pt x="591765" y="2374900"/>
                  </a:lnTo>
                  <a:lnTo>
                    <a:pt x="628723" y="2400300"/>
                  </a:lnTo>
                  <a:lnTo>
                    <a:pt x="666583" y="2413000"/>
                  </a:lnTo>
                  <a:lnTo>
                    <a:pt x="705314" y="2438400"/>
                  </a:lnTo>
                  <a:lnTo>
                    <a:pt x="744885" y="2463800"/>
                  </a:lnTo>
                  <a:lnTo>
                    <a:pt x="785265" y="2476500"/>
                  </a:lnTo>
                  <a:lnTo>
                    <a:pt x="826422" y="2501900"/>
                  </a:lnTo>
                  <a:lnTo>
                    <a:pt x="954253" y="2540000"/>
                  </a:lnTo>
                  <a:lnTo>
                    <a:pt x="1133702" y="2590800"/>
                  </a:lnTo>
                  <a:lnTo>
                    <a:pt x="1226730" y="2590800"/>
                  </a:lnTo>
                  <a:lnTo>
                    <a:pt x="1273961" y="2603500"/>
                  </a:lnTo>
                  <a:lnTo>
                    <a:pt x="1650132" y="2603500"/>
                  </a:lnTo>
                  <a:lnTo>
                    <a:pt x="1558889" y="2628900"/>
                  </a:lnTo>
                  <a:close/>
                </a:path>
                <a:path w="2643504" h="2641600">
                  <a:moveTo>
                    <a:pt x="1650132" y="2603500"/>
                  </a:moveTo>
                  <a:lnTo>
                    <a:pt x="1369295" y="2603500"/>
                  </a:lnTo>
                  <a:lnTo>
                    <a:pt x="1416526" y="2590800"/>
                  </a:lnTo>
                  <a:lnTo>
                    <a:pt x="1509553" y="2590800"/>
                  </a:lnTo>
                  <a:lnTo>
                    <a:pt x="1689002" y="2540000"/>
                  </a:lnTo>
                  <a:lnTo>
                    <a:pt x="1816833" y="2501900"/>
                  </a:lnTo>
                  <a:lnTo>
                    <a:pt x="1857991" y="2476500"/>
                  </a:lnTo>
                  <a:lnTo>
                    <a:pt x="1898371" y="2463800"/>
                  </a:lnTo>
                  <a:lnTo>
                    <a:pt x="1937942" y="2438400"/>
                  </a:lnTo>
                  <a:lnTo>
                    <a:pt x="1976673" y="2413000"/>
                  </a:lnTo>
                  <a:lnTo>
                    <a:pt x="2014533" y="2400300"/>
                  </a:lnTo>
                  <a:lnTo>
                    <a:pt x="2051492" y="2374900"/>
                  </a:lnTo>
                  <a:lnTo>
                    <a:pt x="2087517" y="2336800"/>
                  </a:lnTo>
                  <a:lnTo>
                    <a:pt x="2122578" y="2311400"/>
                  </a:lnTo>
                  <a:lnTo>
                    <a:pt x="2156644" y="2286000"/>
                  </a:lnTo>
                  <a:lnTo>
                    <a:pt x="2189685" y="2260600"/>
                  </a:lnTo>
                  <a:lnTo>
                    <a:pt x="2221668" y="2222500"/>
                  </a:lnTo>
                  <a:lnTo>
                    <a:pt x="2252563" y="2197100"/>
                  </a:lnTo>
                  <a:lnTo>
                    <a:pt x="2282339" y="2159000"/>
                  </a:lnTo>
                  <a:lnTo>
                    <a:pt x="2310965" y="2133600"/>
                  </a:lnTo>
                  <a:lnTo>
                    <a:pt x="2338410" y="2095500"/>
                  </a:lnTo>
                  <a:lnTo>
                    <a:pt x="2364642" y="2057400"/>
                  </a:lnTo>
                  <a:lnTo>
                    <a:pt x="2389632" y="2019300"/>
                  </a:lnTo>
                  <a:lnTo>
                    <a:pt x="2413347" y="1981200"/>
                  </a:lnTo>
                  <a:lnTo>
                    <a:pt x="2435757" y="1943100"/>
                  </a:lnTo>
                  <a:lnTo>
                    <a:pt x="2456831" y="1905000"/>
                  </a:lnTo>
                  <a:lnTo>
                    <a:pt x="2476537" y="1866900"/>
                  </a:lnTo>
                  <a:lnTo>
                    <a:pt x="2494846" y="1816100"/>
                  </a:lnTo>
                  <a:lnTo>
                    <a:pt x="2511725" y="1778000"/>
                  </a:lnTo>
                  <a:lnTo>
                    <a:pt x="2527143" y="1739900"/>
                  </a:lnTo>
                  <a:lnTo>
                    <a:pt x="2541071" y="1689100"/>
                  </a:lnTo>
                  <a:lnTo>
                    <a:pt x="2553476" y="1651000"/>
                  </a:lnTo>
                  <a:lnTo>
                    <a:pt x="2564327" y="1600200"/>
                  </a:lnTo>
                  <a:lnTo>
                    <a:pt x="2573595" y="1562100"/>
                  </a:lnTo>
                  <a:lnTo>
                    <a:pt x="2581247" y="1511300"/>
                  </a:lnTo>
                  <a:lnTo>
                    <a:pt x="2587252" y="1473200"/>
                  </a:lnTo>
                  <a:lnTo>
                    <a:pt x="2591580" y="1422400"/>
                  </a:lnTo>
                  <a:lnTo>
                    <a:pt x="2594200" y="1371600"/>
                  </a:lnTo>
                  <a:lnTo>
                    <a:pt x="2595080" y="1320800"/>
                  </a:lnTo>
                  <a:lnTo>
                    <a:pt x="2594200" y="1282700"/>
                  </a:lnTo>
                  <a:lnTo>
                    <a:pt x="2591580" y="1231900"/>
                  </a:lnTo>
                  <a:lnTo>
                    <a:pt x="2587252" y="1181100"/>
                  </a:lnTo>
                  <a:lnTo>
                    <a:pt x="2581247" y="1143000"/>
                  </a:lnTo>
                  <a:lnTo>
                    <a:pt x="2573595" y="1092200"/>
                  </a:lnTo>
                  <a:lnTo>
                    <a:pt x="2564327" y="1041400"/>
                  </a:lnTo>
                  <a:lnTo>
                    <a:pt x="2553476" y="1003300"/>
                  </a:lnTo>
                  <a:lnTo>
                    <a:pt x="2541071" y="965200"/>
                  </a:lnTo>
                  <a:lnTo>
                    <a:pt x="2527143" y="914400"/>
                  </a:lnTo>
                  <a:lnTo>
                    <a:pt x="2511725" y="876300"/>
                  </a:lnTo>
                  <a:lnTo>
                    <a:pt x="2494846" y="825500"/>
                  </a:lnTo>
                  <a:lnTo>
                    <a:pt x="2476537" y="787400"/>
                  </a:lnTo>
                  <a:lnTo>
                    <a:pt x="2456831" y="749300"/>
                  </a:lnTo>
                  <a:lnTo>
                    <a:pt x="2435757" y="711200"/>
                  </a:lnTo>
                  <a:lnTo>
                    <a:pt x="2413347" y="673100"/>
                  </a:lnTo>
                  <a:lnTo>
                    <a:pt x="2389632" y="635000"/>
                  </a:lnTo>
                  <a:lnTo>
                    <a:pt x="2364642" y="596900"/>
                  </a:lnTo>
                  <a:lnTo>
                    <a:pt x="2338410" y="558800"/>
                  </a:lnTo>
                  <a:lnTo>
                    <a:pt x="2310965" y="520700"/>
                  </a:lnTo>
                  <a:lnTo>
                    <a:pt x="2282339" y="495300"/>
                  </a:lnTo>
                  <a:lnTo>
                    <a:pt x="2252563" y="457200"/>
                  </a:lnTo>
                  <a:lnTo>
                    <a:pt x="2221668" y="431800"/>
                  </a:lnTo>
                  <a:lnTo>
                    <a:pt x="2189685" y="393700"/>
                  </a:lnTo>
                  <a:lnTo>
                    <a:pt x="2156644" y="368300"/>
                  </a:lnTo>
                  <a:lnTo>
                    <a:pt x="2122578" y="342900"/>
                  </a:lnTo>
                  <a:lnTo>
                    <a:pt x="2087517" y="304800"/>
                  </a:lnTo>
                  <a:lnTo>
                    <a:pt x="2051492" y="279400"/>
                  </a:lnTo>
                  <a:lnTo>
                    <a:pt x="2014533" y="254000"/>
                  </a:lnTo>
                  <a:lnTo>
                    <a:pt x="1976673" y="228600"/>
                  </a:lnTo>
                  <a:lnTo>
                    <a:pt x="1937942" y="215900"/>
                  </a:lnTo>
                  <a:lnTo>
                    <a:pt x="1898371" y="190500"/>
                  </a:lnTo>
                  <a:lnTo>
                    <a:pt x="1857991" y="165100"/>
                  </a:lnTo>
                  <a:lnTo>
                    <a:pt x="1732308" y="127000"/>
                  </a:lnTo>
                  <a:lnTo>
                    <a:pt x="1689002" y="101600"/>
                  </a:lnTo>
                  <a:lnTo>
                    <a:pt x="1645043" y="88900"/>
                  </a:lnTo>
                  <a:lnTo>
                    <a:pt x="1600461" y="88900"/>
                  </a:lnTo>
                  <a:lnTo>
                    <a:pt x="1509553" y="63500"/>
                  </a:lnTo>
                  <a:lnTo>
                    <a:pt x="1463289" y="63500"/>
                  </a:lnTo>
                  <a:lnTo>
                    <a:pt x="1416526" y="50800"/>
                  </a:lnTo>
                  <a:lnTo>
                    <a:pt x="1650132" y="50800"/>
                  </a:lnTo>
                  <a:lnTo>
                    <a:pt x="1825018" y="101600"/>
                  </a:lnTo>
                  <a:lnTo>
                    <a:pt x="1866981" y="127000"/>
                  </a:lnTo>
                  <a:lnTo>
                    <a:pt x="1908180" y="139700"/>
                  </a:lnTo>
                  <a:lnTo>
                    <a:pt x="1948585" y="165100"/>
                  </a:lnTo>
                  <a:lnTo>
                    <a:pt x="1988166" y="190500"/>
                  </a:lnTo>
                  <a:lnTo>
                    <a:pt x="2026894" y="203200"/>
                  </a:lnTo>
                  <a:lnTo>
                    <a:pt x="2064737" y="228600"/>
                  </a:lnTo>
                  <a:lnTo>
                    <a:pt x="2101666" y="254000"/>
                  </a:lnTo>
                  <a:lnTo>
                    <a:pt x="2137651" y="292100"/>
                  </a:lnTo>
                  <a:lnTo>
                    <a:pt x="2172662" y="317500"/>
                  </a:lnTo>
                  <a:lnTo>
                    <a:pt x="2206668" y="342900"/>
                  </a:lnTo>
                  <a:lnTo>
                    <a:pt x="2239639" y="381000"/>
                  </a:lnTo>
                  <a:lnTo>
                    <a:pt x="2271546" y="406400"/>
                  </a:lnTo>
                  <a:lnTo>
                    <a:pt x="2302359" y="444500"/>
                  </a:lnTo>
                  <a:lnTo>
                    <a:pt x="2332046" y="469900"/>
                  </a:lnTo>
                  <a:lnTo>
                    <a:pt x="2360579" y="508000"/>
                  </a:lnTo>
                  <a:lnTo>
                    <a:pt x="2387926" y="546100"/>
                  </a:lnTo>
                  <a:lnTo>
                    <a:pt x="2414059" y="584200"/>
                  </a:lnTo>
                  <a:lnTo>
                    <a:pt x="2438947" y="622300"/>
                  </a:lnTo>
                  <a:lnTo>
                    <a:pt x="2462559" y="660400"/>
                  </a:lnTo>
                  <a:lnTo>
                    <a:pt x="2484866" y="698500"/>
                  </a:lnTo>
                  <a:lnTo>
                    <a:pt x="2505837" y="736600"/>
                  </a:lnTo>
                  <a:lnTo>
                    <a:pt x="2525444" y="774700"/>
                  </a:lnTo>
                  <a:lnTo>
                    <a:pt x="2543654" y="825500"/>
                  </a:lnTo>
                  <a:lnTo>
                    <a:pt x="2560439" y="863600"/>
                  </a:lnTo>
                  <a:lnTo>
                    <a:pt x="2575768" y="914400"/>
                  </a:lnTo>
                  <a:lnTo>
                    <a:pt x="2589611" y="952500"/>
                  </a:lnTo>
                  <a:lnTo>
                    <a:pt x="2601939" y="1003300"/>
                  </a:lnTo>
                  <a:lnTo>
                    <a:pt x="2612720" y="1041400"/>
                  </a:lnTo>
                  <a:lnTo>
                    <a:pt x="2621925" y="1092200"/>
                  </a:lnTo>
                  <a:lnTo>
                    <a:pt x="2629524" y="1130300"/>
                  </a:lnTo>
                  <a:lnTo>
                    <a:pt x="2635487" y="1181100"/>
                  </a:lnTo>
                  <a:lnTo>
                    <a:pt x="2639783" y="1231900"/>
                  </a:lnTo>
                  <a:lnTo>
                    <a:pt x="2642383" y="1282700"/>
                  </a:lnTo>
                  <a:lnTo>
                    <a:pt x="2643256" y="1320800"/>
                  </a:lnTo>
                  <a:lnTo>
                    <a:pt x="2642383" y="1371600"/>
                  </a:lnTo>
                  <a:lnTo>
                    <a:pt x="2639783" y="1422400"/>
                  </a:lnTo>
                  <a:lnTo>
                    <a:pt x="2635487" y="1473200"/>
                  </a:lnTo>
                  <a:lnTo>
                    <a:pt x="2629524" y="1511300"/>
                  </a:lnTo>
                  <a:lnTo>
                    <a:pt x="2621925" y="1562100"/>
                  </a:lnTo>
                  <a:lnTo>
                    <a:pt x="2612720" y="1612900"/>
                  </a:lnTo>
                  <a:lnTo>
                    <a:pt x="2601939" y="1651000"/>
                  </a:lnTo>
                  <a:lnTo>
                    <a:pt x="2589611" y="1701800"/>
                  </a:lnTo>
                  <a:lnTo>
                    <a:pt x="2575768" y="1739900"/>
                  </a:lnTo>
                  <a:lnTo>
                    <a:pt x="2560439" y="1790700"/>
                  </a:lnTo>
                  <a:lnTo>
                    <a:pt x="2543654" y="1828800"/>
                  </a:lnTo>
                  <a:lnTo>
                    <a:pt x="2525444" y="1866900"/>
                  </a:lnTo>
                  <a:lnTo>
                    <a:pt x="2505837" y="1917700"/>
                  </a:lnTo>
                  <a:lnTo>
                    <a:pt x="2484866" y="1955800"/>
                  </a:lnTo>
                  <a:lnTo>
                    <a:pt x="2462559" y="1993900"/>
                  </a:lnTo>
                  <a:lnTo>
                    <a:pt x="2438947" y="2032000"/>
                  </a:lnTo>
                  <a:lnTo>
                    <a:pt x="2414059" y="2070100"/>
                  </a:lnTo>
                  <a:lnTo>
                    <a:pt x="2387926" y="2108200"/>
                  </a:lnTo>
                  <a:lnTo>
                    <a:pt x="2360579" y="2146300"/>
                  </a:lnTo>
                  <a:lnTo>
                    <a:pt x="2332046" y="2171700"/>
                  </a:lnTo>
                  <a:lnTo>
                    <a:pt x="2302359" y="2209800"/>
                  </a:lnTo>
                  <a:lnTo>
                    <a:pt x="2271546" y="2247900"/>
                  </a:lnTo>
                  <a:lnTo>
                    <a:pt x="2239639" y="2273300"/>
                  </a:lnTo>
                  <a:lnTo>
                    <a:pt x="2206668" y="2311400"/>
                  </a:lnTo>
                  <a:lnTo>
                    <a:pt x="2172662" y="2336800"/>
                  </a:lnTo>
                  <a:lnTo>
                    <a:pt x="2137651" y="2362200"/>
                  </a:lnTo>
                  <a:lnTo>
                    <a:pt x="2101666" y="2387600"/>
                  </a:lnTo>
                  <a:lnTo>
                    <a:pt x="2064737" y="2413000"/>
                  </a:lnTo>
                  <a:lnTo>
                    <a:pt x="2026894" y="2438400"/>
                  </a:lnTo>
                  <a:lnTo>
                    <a:pt x="1988166" y="2463800"/>
                  </a:lnTo>
                  <a:lnTo>
                    <a:pt x="1948585" y="2489200"/>
                  </a:lnTo>
                  <a:lnTo>
                    <a:pt x="1908180" y="2514600"/>
                  </a:lnTo>
                  <a:lnTo>
                    <a:pt x="1866981" y="2527300"/>
                  </a:lnTo>
                  <a:lnTo>
                    <a:pt x="1825018" y="2552700"/>
                  </a:lnTo>
                  <a:lnTo>
                    <a:pt x="1650132" y="2603500"/>
                  </a:lnTo>
                  <a:close/>
                </a:path>
                <a:path w="2643504" h="2641600">
                  <a:moveTo>
                    <a:pt x="1465433" y="2641600"/>
                  </a:moveTo>
                  <a:lnTo>
                    <a:pt x="1177824" y="2641600"/>
                  </a:lnTo>
                  <a:lnTo>
                    <a:pt x="1130835" y="2628900"/>
                  </a:lnTo>
                  <a:lnTo>
                    <a:pt x="1512422" y="2628900"/>
                  </a:lnTo>
                  <a:lnTo>
                    <a:pt x="1465433" y="26416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3785" y="3399205"/>
              <a:ext cx="2595522" cy="259079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086764" y="6041776"/>
            <a:ext cx="2262505" cy="19348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24154" marR="245745" algn="ctr">
              <a:lnSpc>
                <a:spcPts val="3229"/>
              </a:lnSpc>
              <a:spcBef>
                <a:spcPts val="254"/>
              </a:spcBef>
            </a:pPr>
            <a:r>
              <a:rPr sz="2700" spc="155" dirty="0">
                <a:solidFill>
                  <a:srgbClr val="FFFAFA"/>
                </a:solidFill>
                <a:latin typeface="Lucida Sans Unicode"/>
                <a:cs typeface="Lucida Sans Unicode"/>
              </a:rPr>
              <a:t>Ольховая </a:t>
            </a:r>
            <a:r>
              <a:rPr sz="2700" spc="85" dirty="0">
                <a:solidFill>
                  <a:srgbClr val="FFFAFA"/>
                </a:solidFill>
                <a:latin typeface="Lucida Sans Unicode"/>
                <a:cs typeface="Lucida Sans Unicode"/>
              </a:rPr>
              <a:t>Анна</a:t>
            </a:r>
            <a:endParaRPr sz="2700" dirty="0">
              <a:latin typeface="Lucida Sans Unicode"/>
              <a:cs typeface="Lucida Sans Unicode"/>
            </a:endParaRPr>
          </a:p>
          <a:p>
            <a:pPr marR="21590" algn="ctr">
              <a:lnSpc>
                <a:spcPts val="3115"/>
              </a:lnSpc>
            </a:pPr>
            <a:r>
              <a:rPr sz="2700" spc="190" dirty="0">
                <a:solidFill>
                  <a:srgbClr val="FFFAFA"/>
                </a:solidFill>
                <a:latin typeface="Lucida Sans Unicode"/>
                <a:cs typeface="Lucida Sans Unicode"/>
              </a:rPr>
              <a:t>Валерьевна</a:t>
            </a:r>
            <a:endParaRPr sz="2700" dirty="0">
              <a:latin typeface="Lucida Sans Unicode"/>
              <a:cs typeface="Lucida Sans Unicode"/>
            </a:endParaRPr>
          </a:p>
          <a:p>
            <a:pPr marL="794385" marR="5080" indent="-481330">
              <a:lnSpc>
                <a:spcPts val="2400"/>
              </a:lnSpc>
              <a:spcBef>
                <a:spcPts val="570"/>
              </a:spcBef>
            </a:pPr>
            <a:r>
              <a:rPr sz="2050" spc="75" dirty="0">
                <a:solidFill>
                  <a:srgbClr val="FFFAFA"/>
                </a:solidFill>
                <a:latin typeface="Lucida Sans Unicode"/>
                <a:cs typeface="Lucida Sans Unicode"/>
              </a:rPr>
              <a:t>руководитель </a:t>
            </a:r>
            <a:r>
              <a:rPr sz="2050" spc="50" dirty="0">
                <a:solidFill>
                  <a:srgbClr val="FFFAFA"/>
                </a:solidFill>
                <a:latin typeface="Lucida Sans Unicode"/>
                <a:cs typeface="Lucida Sans Unicode"/>
              </a:rPr>
              <a:t>центра</a:t>
            </a:r>
            <a:endParaRPr sz="2050" dirty="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27984" y="6038580"/>
            <a:ext cx="3479732" cy="20608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28600" marR="220979" algn="ctr">
              <a:lnSpc>
                <a:spcPts val="3229"/>
              </a:lnSpc>
              <a:spcBef>
                <a:spcPts val="254"/>
              </a:spcBef>
            </a:pPr>
            <a:r>
              <a:rPr lang="ru-RU" sz="2700" spc="155" dirty="0">
                <a:solidFill>
                  <a:srgbClr val="FFFAFA"/>
                </a:solidFill>
                <a:latin typeface="Lucida Sans Unicode"/>
                <a:cs typeface="Lucida Sans Unicode"/>
              </a:rPr>
              <a:t>Чапурина Анастасия Александровна</a:t>
            </a:r>
            <a:r>
              <a:rPr sz="2050" spc="70" dirty="0" err="1">
                <a:solidFill>
                  <a:srgbClr val="FFFAFA"/>
                </a:solidFill>
                <a:latin typeface="Lucida Sans Unicode"/>
                <a:cs typeface="Lucida Sans Unicode"/>
              </a:rPr>
              <a:t>ведущий</a:t>
            </a:r>
            <a:r>
              <a:rPr sz="2050" spc="70" dirty="0">
                <a:solidFill>
                  <a:srgbClr val="FFFAFA"/>
                </a:solidFill>
                <a:latin typeface="Lucida Sans Unicode"/>
                <a:cs typeface="Lucida Sans Unicode"/>
              </a:rPr>
              <a:t> </a:t>
            </a:r>
            <a:r>
              <a:rPr lang="ru-RU" sz="2050" spc="70" dirty="0">
                <a:solidFill>
                  <a:srgbClr val="FFFAFA"/>
                </a:solidFill>
                <a:latin typeface="Lucida Sans Unicode"/>
                <a:cs typeface="Lucida Sans Unicode"/>
              </a:rPr>
              <a:t>             </a:t>
            </a:r>
            <a:r>
              <a:rPr sz="2050" spc="55" dirty="0" err="1">
                <a:solidFill>
                  <a:srgbClr val="FFFAFA"/>
                </a:solidFill>
                <a:latin typeface="Lucida Sans Unicode"/>
                <a:cs typeface="Lucida Sans Unicode"/>
              </a:rPr>
              <a:t>специалист</a:t>
            </a:r>
            <a:endParaRPr sz="2050" dirty="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046888" y="6013609"/>
            <a:ext cx="1720850" cy="852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40995" marR="5080" indent="-328930">
              <a:lnSpc>
                <a:spcPts val="3229"/>
              </a:lnSpc>
              <a:spcBef>
                <a:spcPts val="250"/>
              </a:spcBef>
            </a:pPr>
            <a:r>
              <a:rPr sz="2700" spc="130" dirty="0">
                <a:solidFill>
                  <a:srgbClr val="FFFAFA"/>
                </a:solidFill>
                <a:latin typeface="Lucida Sans Unicode"/>
                <a:cs typeface="Lucida Sans Unicode"/>
              </a:rPr>
              <a:t>Бреусова </a:t>
            </a:r>
            <a:r>
              <a:rPr sz="2700" spc="105" dirty="0">
                <a:solidFill>
                  <a:srgbClr val="FFFAFA"/>
                </a:solidFill>
                <a:latin typeface="Lucida Sans Unicode"/>
                <a:cs typeface="Lucida Sans Unicode"/>
              </a:rPr>
              <a:t>Софья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22257" y="6832759"/>
            <a:ext cx="3084830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spc="140" dirty="0">
                <a:solidFill>
                  <a:srgbClr val="FFFAFA"/>
                </a:solidFill>
                <a:latin typeface="Lucida Sans Unicode"/>
                <a:cs typeface="Lucida Sans Unicode"/>
              </a:rPr>
              <a:t>Константиновна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2088" rIns="0" bIns="0" rtlCol="0">
            <a:spAutoFit/>
          </a:bodyPr>
          <a:lstStyle/>
          <a:p>
            <a:pPr marL="5913755">
              <a:lnSpc>
                <a:spcPct val="100000"/>
              </a:lnSpc>
              <a:spcBef>
                <a:spcPts val="120"/>
              </a:spcBef>
            </a:pPr>
            <a:r>
              <a:rPr spc="445" dirty="0"/>
              <a:t>Наша</a:t>
            </a:r>
            <a:r>
              <a:rPr spc="195" dirty="0"/>
              <a:t> </a:t>
            </a:r>
            <a:r>
              <a:rPr spc="245" dirty="0"/>
              <a:t>команда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890090" y="7161571"/>
            <a:ext cx="1953260" cy="9480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5880" marR="5080" indent="-43815" algn="just">
              <a:lnSpc>
                <a:spcPts val="2400"/>
              </a:lnSpc>
              <a:spcBef>
                <a:spcPts val="229"/>
              </a:spcBef>
            </a:pPr>
            <a:r>
              <a:rPr sz="2050" spc="65" dirty="0" err="1">
                <a:solidFill>
                  <a:srgbClr val="FFFAFA"/>
                </a:solidFill>
                <a:latin typeface="Lucida Sans Unicode"/>
                <a:cs typeface="Lucida Sans Unicode"/>
              </a:rPr>
              <a:t>руководител</a:t>
            </a:r>
            <a:r>
              <a:rPr lang="ru-RU" sz="2050" spc="65" dirty="0">
                <a:solidFill>
                  <a:srgbClr val="FFFAFA"/>
                </a:solidFill>
                <a:latin typeface="Lucida Sans Unicode"/>
                <a:cs typeface="Lucida Sans Unicode"/>
              </a:rPr>
              <a:t>ь</a:t>
            </a:r>
            <a:r>
              <a:rPr sz="2050" spc="65" dirty="0">
                <a:solidFill>
                  <a:srgbClr val="FFFAFA"/>
                </a:solidFill>
                <a:latin typeface="Lucida Sans Unicode"/>
                <a:cs typeface="Lucida Sans Unicode"/>
              </a:rPr>
              <a:t> событийного </a:t>
            </a:r>
            <a:r>
              <a:rPr sz="2050" spc="100" dirty="0">
                <a:solidFill>
                  <a:srgbClr val="FFFAFA"/>
                </a:solidFill>
                <a:latin typeface="Lucida Sans Unicode"/>
                <a:cs typeface="Lucida Sans Unicode"/>
              </a:rPr>
              <a:t>направления</a:t>
            </a:r>
            <a:endParaRPr sz="2050" dirty="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06622" y="5901649"/>
            <a:ext cx="3209754" cy="1749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8000"/>
              </a:lnSpc>
              <a:spcBef>
                <a:spcPts val="95"/>
              </a:spcBef>
            </a:pPr>
            <a:r>
              <a:rPr lang="ru-RU"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Демкова Виктория Андреевна</a:t>
            </a:r>
            <a:br>
              <a:rPr lang="ru-RU" sz="2800" dirty="0">
                <a:latin typeface="Lucida Sans Unicode"/>
                <a:cs typeface="Lucida Sans Unicode"/>
              </a:rPr>
            </a:br>
            <a:r>
              <a:rPr lang="ru-RU" sz="2050" spc="50" dirty="0">
                <a:solidFill>
                  <a:srgbClr val="FFFAFA"/>
                </a:solidFill>
                <a:latin typeface="Lucida Sans Unicode"/>
                <a:cs typeface="Lucida Sans Unicode"/>
              </a:rPr>
              <a:t>специалист центра</a:t>
            </a:r>
            <a:endParaRPr sz="2050" dirty="0">
              <a:latin typeface="Lucida Sans Unicode"/>
              <a:cs typeface="Lucida Sans Unicode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7BCD1FA-E5E8-4175-9A8A-905FB13578D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9" b="9972"/>
          <a:stretch/>
        </p:blipFill>
        <p:spPr>
          <a:xfrm rot="1858551">
            <a:off x="4514426" y="3377137"/>
            <a:ext cx="2783197" cy="2664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232</Words>
  <Application>Microsoft Office PowerPoint</Application>
  <PresentationFormat>Произвольный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Lucida Sans Unicode</vt:lpstr>
      <vt:lpstr>Verdana</vt:lpstr>
      <vt:lpstr>Office Theme</vt:lpstr>
      <vt:lpstr>Презентация PowerPoint</vt:lpstr>
      <vt:lpstr>Развиваемся в 7 направлениях:</vt:lpstr>
      <vt:lpstr>Крупные мероприятия</vt:lpstr>
      <vt:lpstr>Наши проекты</vt:lpstr>
      <vt:lpstr>-провести полноценную информационную компанию по популяризации и привлечении в качестве волонтеров и участников жителей города</vt:lpstr>
      <vt:lpstr>Презентация PowerPoint</vt:lpstr>
      <vt:lpstr>На площадке игр создать музей-волонтеров, чтобы участники видели, кто организует это событие.</vt:lpstr>
      <vt:lpstr>Наши партнеры</vt:lpstr>
      <vt:lpstr>Наша команда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центр КубГАУ</dc:title>
  <dc:creator>Виктория Демкова</dc:creator>
  <cp:keywords>DAFnUCWuPAI,BAEMWYUNf3Y</cp:keywords>
  <cp:lastModifiedBy>Анастасия Чапурина</cp:lastModifiedBy>
  <cp:revision>2</cp:revision>
  <dcterms:created xsi:type="dcterms:W3CDTF">2024-01-31T14:24:35Z</dcterms:created>
  <dcterms:modified xsi:type="dcterms:W3CDTF">2024-01-31T14:52:43Z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2023-06-30T00:00:00Z</vt:filetime>
  </property>
  <property fmtid="{D5CDD505-2E9C-101B-9397-08002B2CF9AE}" pid="3" name="Creator">
    <vt:lpwstr>Canva</vt:lpwstr>
  </property>
  <property fmtid="{D5CDD505-2E9C-101B-9397-08002B2CF9AE}" pid="4" name="LastSaved">
    <vt:filetime>2024-01-31T00:00:00Z</vt:filetime>
  </property>
  <property fmtid="{D5CDD505-2E9C-101B-9397-08002B2CF9AE}" pid="5" name="Producer">
    <vt:lpwstr>Canva</vt:lpwstr>
  </property>
</Properties>
</file>