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94" r:id="rId2"/>
    <p:sldId id="342" r:id="rId3"/>
    <p:sldId id="345" r:id="rId4"/>
    <p:sldId id="346" r:id="rId5"/>
    <p:sldId id="348" r:id="rId6"/>
    <p:sldId id="354" r:id="rId7"/>
    <p:sldId id="350" r:id="rId8"/>
    <p:sldId id="351" r:id="rId9"/>
    <p:sldId id="352" r:id="rId10"/>
    <p:sldId id="353" r:id="rId1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476"/>
    <a:srgbClr val="F4A4FA"/>
    <a:srgbClr val="D9A6F6"/>
    <a:srgbClr val="35B19D"/>
    <a:srgbClr val="C3898A"/>
    <a:srgbClr val="B5E7E5"/>
    <a:srgbClr val="FFCCCC"/>
    <a:srgbClr val="03136A"/>
    <a:srgbClr val="304A1E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5596" autoAdjust="0"/>
  </p:normalViewPr>
  <p:slideViewPr>
    <p:cSldViewPr>
      <p:cViewPr varScale="1">
        <p:scale>
          <a:sx n="62" d="100"/>
          <a:sy n="62" d="100"/>
        </p:scale>
        <p:origin x="50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CF184A-6C86-474B-BDA9-B4DDD14DB1E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05CF18-6D62-4DD1-9329-DC22B95A6383}">
      <dgm:prSet phldrT="[Текст]" custT="1"/>
      <dgm:spPr>
        <a:solidFill>
          <a:srgbClr val="B5E7E5"/>
        </a:solidFill>
        <a:ln>
          <a:solidFill>
            <a:srgbClr val="002060"/>
          </a:solidFill>
        </a:ln>
      </dgm:spPr>
      <dgm:t>
        <a:bodyPr/>
        <a:lstStyle/>
        <a:p>
          <a:endParaRPr lang="ru-RU" sz="1100" b="1" dirty="0">
            <a:solidFill>
              <a:srgbClr val="002060"/>
            </a:solidFill>
          </a:endParaRPr>
        </a:p>
      </dgm:t>
    </dgm:pt>
    <dgm:pt modelId="{F9A91D4E-2A91-45C5-9BB3-06D3F199AE6A}" type="parTrans" cxnId="{B666FECB-0BA7-4CAE-A445-586BEA812ACF}">
      <dgm:prSet/>
      <dgm:spPr/>
      <dgm:t>
        <a:bodyPr/>
        <a:lstStyle/>
        <a:p>
          <a:endParaRPr lang="ru-RU"/>
        </a:p>
      </dgm:t>
    </dgm:pt>
    <dgm:pt modelId="{EC227D45-6E6C-48ED-B7F2-BD13B29EB284}" type="sibTrans" cxnId="{B666FECB-0BA7-4CAE-A445-586BEA812ACF}">
      <dgm:prSet/>
      <dgm:spPr/>
      <dgm:t>
        <a:bodyPr/>
        <a:lstStyle/>
        <a:p>
          <a:endParaRPr lang="ru-RU"/>
        </a:p>
      </dgm:t>
    </dgm:pt>
    <dgm:pt modelId="{DD08875A-9DA0-48D3-ACEE-4DFC0E7C6C50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400" b="1" i="1" dirty="0">
              <a:solidFill>
                <a:schemeClr val="accent6">
                  <a:lumMod val="50000"/>
                </a:schemeClr>
              </a:solidFill>
            </a:rPr>
            <a:t>… это </a:t>
          </a:r>
          <a:r>
            <a:rPr lang="ru-RU" sz="1400" b="1" i="1" dirty="0">
              <a:solidFill>
                <a:schemeClr val="accent6">
                  <a:lumMod val="50000"/>
                </a:schemeClr>
              </a:solidFill>
              <a:effectLst/>
            </a:rPr>
            <a:t>определение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енностно-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мысловой                  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сновы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ели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браза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</a:t>
          </a:r>
          <a:r>
            <a:rPr lang="ru-RU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изни</a:t>
          </a:r>
        </a:p>
      </dgm:t>
    </dgm:pt>
    <dgm:pt modelId="{18A7C2A6-DF27-4633-A510-0CA485803860}" type="parTrans" cxnId="{3FDDB43C-F892-4095-968C-7EC8ACD943D5}">
      <dgm:prSet/>
      <dgm:spPr/>
      <dgm:t>
        <a:bodyPr/>
        <a:lstStyle/>
        <a:p>
          <a:endParaRPr lang="ru-RU"/>
        </a:p>
      </dgm:t>
    </dgm:pt>
    <dgm:pt modelId="{D1CB37B9-790B-43A3-91C7-6374A33E8236}" type="sibTrans" cxnId="{3FDDB43C-F892-4095-968C-7EC8ACD943D5}">
      <dgm:prSet/>
      <dgm:spPr/>
      <dgm:t>
        <a:bodyPr/>
        <a:lstStyle/>
        <a:p>
          <a:endParaRPr lang="ru-RU"/>
        </a:p>
      </dgm:t>
    </dgm:pt>
    <dgm:pt modelId="{6FFB6EF3-805D-4ADA-B7AF-DEE9FB8B4A49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>
              <a:solidFill>
                <a:schemeClr val="accent2">
                  <a:lumMod val="50000"/>
                </a:schemeClr>
              </a:solidFill>
            </a:rPr>
            <a:t>… это возможность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рофессиональных </a:t>
          </a:r>
        </a:p>
        <a:p>
          <a:pPr marL="0" marR="0" indent="0" algn="ctr" defTabSz="91440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</a:t>
          </a:r>
        </a:p>
        <a:p>
          <a:pPr algn="l"/>
          <a:endParaRPr lang="ru-RU" sz="2000" b="1" i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3AF59B-3851-4CD4-84C9-47669B68C4C9}" type="parTrans" cxnId="{1C058FE0-DDA9-494A-BA51-0FA2680117AA}">
      <dgm:prSet/>
      <dgm:spPr/>
      <dgm:t>
        <a:bodyPr/>
        <a:lstStyle/>
        <a:p>
          <a:endParaRPr lang="ru-RU"/>
        </a:p>
      </dgm:t>
    </dgm:pt>
    <dgm:pt modelId="{932FE0E0-0C1A-41B7-A398-412F29D0119F}" type="sibTrans" cxnId="{1C058FE0-DDA9-494A-BA51-0FA2680117AA}">
      <dgm:prSet/>
      <dgm:spPr/>
      <dgm:t>
        <a:bodyPr/>
        <a:lstStyle/>
        <a:p>
          <a:endParaRPr lang="ru-RU"/>
        </a:p>
      </dgm:t>
    </dgm:pt>
    <dgm:pt modelId="{1708423D-DA7D-49A9-88EE-22B5B2C8B5BB}">
      <dgm:prSet phldrT="[Текст]" phldr="1"/>
      <dgm:spPr/>
      <dgm:t>
        <a:bodyPr/>
        <a:lstStyle/>
        <a:p>
          <a:endParaRPr lang="ru-RU"/>
        </a:p>
      </dgm:t>
    </dgm:pt>
    <dgm:pt modelId="{9697BFF5-DE33-4EB5-9830-27C48D9AF331}" type="parTrans" cxnId="{CF38C6EC-9B6B-4ECE-9245-AF0B4531BCFB}">
      <dgm:prSet/>
      <dgm:spPr/>
      <dgm:t>
        <a:bodyPr/>
        <a:lstStyle/>
        <a:p>
          <a:endParaRPr lang="ru-RU"/>
        </a:p>
      </dgm:t>
    </dgm:pt>
    <dgm:pt modelId="{9D02616F-5565-490D-A157-345CBFB5EB60}" type="sibTrans" cxnId="{CF38C6EC-9B6B-4ECE-9245-AF0B4531BCFB}">
      <dgm:prSet/>
      <dgm:spPr/>
      <dgm:t>
        <a:bodyPr/>
        <a:lstStyle/>
        <a:p>
          <a:endParaRPr lang="ru-RU"/>
        </a:p>
      </dgm:t>
    </dgm:pt>
    <dgm:pt modelId="{8EB1C009-A14D-4EFF-9344-F380AC5EAD47}">
      <dgm:prSet custT="1"/>
      <dgm:spPr>
        <a:solidFill>
          <a:srgbClr val="CCCCFF"/>
        </a:solidFill>
        <a:ln>
          <a:solidFill>
            <a:srgbClr val="7030A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dirty="0">
              <a:solidFill>
                <a:srgbClr val="7030A0"/>
              </a:solidFill>
            </a:rPr>
            <a:t>… это развитие                          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озидательного          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отенциала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</a:t>
          </a:r>
          <a:r>
            <a: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ичности</a:t>
          </a:r>
          <a:endParaRPr lang="ru-RU" sz="2400" b="1" i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BA41F8-FBA1-4882-A7BD-820EC721242C}" type="parTrans" cxnId="{C4B181E0-59CA-47DE-ACA2-69DA0313038A}">
      <dgm:prSet/>
      <dgm:spPr/>
      <dgm:t>
        <a:bodyPr/>
        <a:lstStyle/>
        <a:p>
          <a:endParaRPr lang="ru-RU"/>
        </a:p>
      </dgm:t>
    </dgm:pt>
    <dgm:pt modelId="{C8BE075D-FCF2-43AA-A25B-2CFFB29A6C33}" type="sibTrans" cxnId="{C4B181E0-59CA-47DE-ACA2-69DA0313038A}">
      <dgm:prSet/>
      <dgm:spPr/>
      <dgm:t>
        <a:bodyPr/>
        <a:lstStyle/>
        <a:p>
          <a:endParaRPr lang="ru-RU"/>
        </a:p>
      </dgm:t>
    </dgm:pt>
    <dgm:pt modelId="{30B36961-CF45-4001-8D0D-6C676588EBB7}">
      <dgm:prSet/>
      <dgm:spPr/>
      <dgm:t>
        <a:bodyPr/>
        <a:lstStyle/>
        <a:p>
          <a:endParaRPr lang="ru-RU"/>
        </a:p>
      </dgm:t>
    </dgm:pt>
    <dgm:pt modelId="{D6B09606-DCCB-48EC-9ED5-03F6C0FA6FA8}" type="parTrans" cxnId="{768E7F03-79F2-49F9-9D27-A97FCCBA136F}">
      <dgm:prSet/>
      <dgm:spPr/>
      <dgm:t>
        <a:bodyPr/>
        <a:lstStyle/>
        <a:p>
          <a:endParaRPr lang="ru-RU"/>
        </a:p>
      </dgm:t>
    </dgm:pt>
    <dgm:pt modelId="{5BCB9BAC-092A-4065-8583-7CD592B3D969}" type="sibTrans" cxnId="{768E7F03-79F2-49F9-9D27-A97FCCBA136F}">
      <dgm:prSet/>
      <dgm:spPr/>
      <dgm:t>
        <a:bodyPr/>
        <a:lstStyle/>
        <a:p>
          <a:endParaRPr lang="ru-RU"/>
        </a:p>
      </dgm:t>
    </dgm:pt>
    <dgm:pt modelId="{970D8968-7E5A-41B1-8641-B74D10E3F17B}">
      <dgm:prSet/>
      <dgm:spPr/>
      <dgm:t>
        <a:bodyPr/>
        <a:lstStyle/>
        <a:p>
          <a:endParaRPr lang="ru-RU"/>
        </a:p>
      </dgm:t>
    </dgm:pt>
    <dgm:pt modelId="{57EB0C7A-7F0F-4B2F-A6B4-4BFFA1A50618}" type="parTrans" cxnId="{5CB0E48E-1C39-4116-86CD-99353197F6E9}">
      <dgm:prSet/>
      <dgm:spPr/>
      <dgm:t>
        <a:bodyPr/>
        <a:lstStyle/>
        <a:p>
          <a:endParaRPr lang="ru-RU"/>
        </a:p>
      </dgm:t>
    </dgm:pt>
    <dgm:pt modelId="{6E3F0E21-02C5-4788-8AEB-F1CAC293C119}" type="sibTrans" cxnId="{5CB0E48E-1C39-4116-86CD-99353197F6E9}">
      <dgm:prSet/>
      <dgm:spPr/>
      <dgm:t>
        <a:bodyPr/>
        <a:lstStyle/>
        <a:p>
          <a:endParaRPr lang="ru-RU"/>
        </a:p>
      </dgm:t>
    </dgm:pt>
    <dgm:pt modelId="{A5DD611C-B1A9-4D7F-87CC-595D5ECA5B70}">
      <dgm:prSet/>
      <dgm:spPr/>
      <dgm:t>
        <a:bodyPr/>
        <a:lstStyle/>
        <a:p>
          <a:endParaRPr lang="ru-RU"/>
        </a:p>
      </dgm:t>
    </dgm:pt>
    <dgm:pt modelId="{8E55D7B1-E5D8-475E-9053-E4C0D7ADE227}" type="parTrans" cxnId="{388812F5-E83E-4279-B8F3-AFC8019F85FF}">
      <dgm:prSet/>
      <dgm:spPr/>
      <dgm:t>
        <a:bodyPr/>
        <a:lstStyle/>
        <a:p>
          <a:endParaRPr lang="ru-RU"/>
        </a:p>
      </dgm:t>
    </dgm:pt>
    <dgm:pt modelId="{46544A0B-7F80-4539-B39C-C103D3A8D56F}" type="sibTrans" cxnId="{388812F5-E83E-4279-B8F3-AFC8019F85FF}">
      <dgm:prSet/>
      <dgm:spPr/>
      <dgm:t>
        <a:bodyPr/>
        <a:lstStyle/>
        <a:p>
          <a:endParaRPr lang="ru-RU"/>
        </a:p>
      </dgm:t>
    </dgm:pt>
    <dgm:pt modelId="{97E1EA58-AF27-4C5B-A550-2C52A4B76183}">
      <dgm:prSet/>
      <dgm:spPr/>
      <dgm:t>
        <a:bodyPr/>
        <a:lstStyle/>
        <a:p>
          <a:endParaRPr lang="ru-RU"/>
        </a:p>
      </dgm:t>
    </dgm:pt>
    <dgm:pt modelId="{7B62FBFF-6364-453D-BE5D-191EB70A5718}" type="parTrans" cxnId="{DCAABB15-5190-4441-AB49-1A9FF654018E}">
      <dgm:prSet/>
      <dgm:spPr/>
      <dgm:t>
        <a:bodyPr/>
        <a:lstStyle/>
        <a:p>
          <a:endParaRPr lang="ru-RU"/>
        </a:p>
      </dgm:t>
    </dgm:pt>
    <dgm:pt modelId="{9AE199DD-66E4-4D57-82E7-3D4EC966AD7A}" type="sibTrans" cxnId="{DCAABB15-5190-4441-AB49-1A9FF654018E}">
      <dgm:prSet/>
      <dgm:spPr/>
      <dgm:t>
        <a:bodyPr/>
        <a:lstStyle/>
        <a:p>
          <a:endParaRPr lang="ru-RU"/>
        </a:p>
      </dgm:t>
    </dgm:pt>
    <dgm:pt modelId="{00C0626D-C96C-4228-BF14-904E2B4A8A4A}">
      <dgm:prSet/>
      <dgm:spPr/>
      <dgm:t>
        <a:bodyPr/>
        <a:lstStyle/>
        <a:p>
          <a:endParaRPr lang="ru-RU"/>
        </a:p>
      </dgm:t>
    </dgm:pt>
    <dgm:pt modelId="{2EB80F82-E50D-4BB2-AE26-02CB9CED6B42}" type="parTrans" cxnId="{2480BB90-A3C1-489E-8453-3196BB43B8CD}">
      <dgm:prSet/>
      <dgm:spPr/>
      <dgm:t>
        <a:bodyPr/>
        <a:lstStyle/>
        <a:p>
          <a:endParaRPr lang="ru-RU"/>
        </a:p>
      </dgm:t>
    </dgm:pt>
    <dgm:pt modelId="{7962A302-109C-403E-B32A-B876509C4755}" type="sibTrans" cxnId="{2480BB90-A3C1-489E-8453-3196BB43B8CD}">
      <dgm:prSet/>
      <dgm:spPr/>
      <dgm:t>
        <a:bodyPr/>
        <a:lstStyle/>
        <a:p>
          <a:endParaRPr lang="ru-RU"/>
        </a:p>
      </dgm:t>
    </dgm:pt>
    <dgm:pt modelId="{EBA36C56-B9C2-4AFB-816D-4D0735B093E8}">
      <dgm:prSet/>
      <dgm:spPr/>
      <dgm:t>
        <a:bodyPr/>
        <a:lstStyle/>
        <a:p>
          <a:endParaRPr lang="ru-RU"/>
        </a:p>
      </dgm:t>
    </dgm:pt>
    <dgm:pt modelId="{A0303762-DB4E-42FE-B71F-95E3543A2435}" type="parTrans" cxnId="{50193C70-D941-4577-AA24-D5E074639FA4}">
      <dgm:prSet/>
      <dgm:spPr/>
      <dgm:t>
        <a:bodyPr/>
        <a:lstStyle/>
        <a:p>
          <a:endParaRPr lang="ru-RU"/>
        </a:p>
      </dgm:t>
    </dgm:pt>
    <dgm:pt modelId="{5B4EA74A-0263-4504-AFC1-9019C3EA9462}" type="sibTrans" cxnId="{50193C70-D941-4577-AA24-D5E074639FA4}">
      <dgm:prSet/>
      <dgm:spPr/>
      <dgm:t>
        <a:bodyPr/>
        <a:lstStyle/>
        <a:p>
          <a:endParaRPr lang="ru-RU"/>
        </a:p>
      </dgm:t>
    </dgm:pt>
    <dgm:pt modelId="{D245826B-135A-441D-B9A6-C632BE47BE2B}">
      <dgm:prSet/>
      <dgm:spPr/>
      <dgm:t>
        <a:bodyPr/>
        <a:lstStyle/>
        <a:p>
          <a:endParaRPr lang="ru-RU"/>
        </a:p>
      </dgm:t>
    </dgm:pt>
    <dgm:pt modelId="{CFCE0B3F-324B-4F53-A50F-3F64C328C381}" type="parTrans" cxnId="{EB1FCFF7-1751-411A-8C60-6FCB2F93DB9F}">
      <dgm:prSet/>
      <dgm:spPr/>
      <dgm:t>
        <a:bodyPr/>
        <a:lstStyle/>
        <a:p>
          <a:endParaRPr lang="ru-RU"/>
        </a:p>
      </dgm:t>
    </dgm:pt>
    <dgm:pt modelId="{09E339D4-96A1-45E0-B57B-391241996A2A}" type="sibTrans" cxnId="{EB1FCFF7-1751-411A-8C60-6FCB2F93DB9F}">
      <dgm:prSet/>
      <dgm:spPr/>
      <dgm:t>
        <a:bodyPr/>
        <a:lstStyle/>
        <a:p>
          <a:endParaRPr lang="ru-RU"/>
        </a:p>
      </dgm:t>
    </dgm:pt>
    <dgm:pt modelId="{3D79E010-D217-486D-860E-6C320C505AEB}">
      <dgm:prSet/>
      <dgm:spPr/>
      <dgm:t>
        <a:bodyPr/>
        <a:lstStyle/>
        <a:p>
          <a:endParaRPr lang="ru-RU"/>
        </a:p>
      </dgm:t>
    </dgm:pt>
    <dgm:pt modelId="{F8C9F908-034A-4E62-8DC4-26C9A4A85D10}" type="parTrans" cxnId="{B1AD135D-5344-46FD-A67C-58724118ED80}">
      <dgm:prSet/>
      <dgm:spPr/>
      <dgm:t>
        <a:bodyPr/>
        <a:lstStyle/>
        <a:p>
          <a:endParaRPr lang="ru-RU"/>
        </a:p>
      </dgm:t>
    </dgm:pt>
    <dgm:pt modelId="{514A3A6B-FD76-4147-BEE9-F0B7A5F5707B}" type="sibTrans" cxnId="{B1AD135D-5344-46FD-A67C-58724118ED80}">
      <dgm:prSet/>
      <dgm:spPr/>
      <dgm:t>
        <a:bodyPr/>
        <a:lstStyle/>
        <a:p>
          <a:endParaRPr lang="ru-RU"/>
        </a:p>
      </dgm:t>
    </dgm:pt>
    <dgm:pt modelId="{15EBD714-40C9-479A-8AE8-CBFCC31678D5}">
      <dgm:prSet/>
      <dgm:spPr/>
      <dgm:t>
        <a:bodyPr/>
        <a:lstStyle/>
        <a:p>
          <a:endParaRPr lang="ru-RU" dirty="0"/>
        </a:p>
      </dgm:t>
    </dgm:pt>
    <dgm:pt modelId="{F8103857-3CD8-496F-A490-A1DAEDB6A911}" type="parTrans" cxnId="{7416AB82-7CA9-4BFA-994C-77159809FB17}">
      <dgm:prSet/>
      <dgm:spPr/>
      <dgm:t>
        <a:bodyPr/>
        <a:lstStyle/>
        <a:p>
          <a:endParaRPr lang="ru-RU"/>
        </a:p>
      </dgm:t>
    </dgm:pt>
    <dgm:pt modelId="{A0208BE3-3C07-4414-A4E2-6555F798C1BD}" type="sibTrans" cxnId="{7416AB82-7CA9-4BFA-994C-77159809FB17}">
      <dgm:prSet/>
      <dgm:spPr/>
      <dgm:t>
        <a:bodyPr/>
        <a:lstStyle/>
        <a:p>
          <a:endParaRPr lang="ru-RU"/>
        </a:p>
      </dgm:t>
    </dgm:pt>
    <dgm:pt modelId="{6C12F5F3-F785-4501-9169-6C854A5E73D1}">
      <dgm:prSet/>
      <dgm:spPr/>
      <dgm:t>
        <a:bodyPr/>
        <a:lstStyle/>
        <a:p>
          <a:endParaRPr lang="ru-RU"/>
        </a:p>
      </dgm:t>
    </dgm:pt>
    <dgm:pt modelId="{AD148830-9B66-45CD-A163-98E6657C39D8}" type="parTrans" cxnId="{DE7C00AE-20F7-48FE-9F1D-534CC201E9A9}">
      <dgm:prSet/>
      <dgm:spPr/>
      <dgm:t>
        <a:bodyPr/>
        <a:lstStyle/>
        <a:p>
          <a:endParaRPr lang="ru-RU"/>
        </a:p>
      </dgm:t>
    </dgm:pt>
    <dgm:pt modelId="{31F46F4D-7C28-4CA8-B0DE-E4F4B9C1F0DF}" type="sibTrans" cxnId="{DE7C00AE-20F7-48FE-9F1D-534CC201E9A9}">
      <dgm:prSet/>
      <dgm:spPr/>
      <dgm:t>
        <a:bodyPr/>
        <a:lstStyle/>
        <a:p>
          <a:endParaRPr lang="ru-RU"/>
        </a:p>
      </dgm:t>
    </dgm:pt>
    <dgm:pt modelId="{447DCA62-F8C3-4091-BF2A-F450F5F95770}">
      <dgm:prSet/>
      <dgm:spPr/>
      <dgm:t>
        <a:bodyPr/>
        <a:lstStyle/>
        <a:p>
          <a:endParaRPr lang="ru-RU"/>
        </a:p>
      </dgm:t>
    </dgm:pt>
    <dgm:pt modelId="{73E80C2C-D8F7-47D1-AA49-1DA9DF059CC1}" type="parTrans" cxnId="{7E6595AC-66A8-403A-878A-CD5ECC8EF033}">
      <dgm:prSet/>
      <dgm:spPr/>
      <dgm:t>
        <a:bodyPr/>
        <a:lstStyle/>
        <a:p>
          <a:endParaRPr lang="ru-RU"/>
        </a:p>
      </dgm:t>
    </dgm:pt>
    <dgm:pt modelId="{9CD43674-CF3E-4C67-A263-EE306D59592D}" type="sibTrans" cxnId="{7E6595AC-66A8-403A-878A-CD5ECC8EF033}">
      <dgm:prSet/>
      <dgm:spPr/>
      <dgm:t>
        <a:bodyPr/>
        <a:lstStyle/>
        <a:p>
          <a:endParaRPr lang="ru-RU"/>
        </a:p>
      </dgm:t>
    </dgm:pt>
    <dgm:pt modelId="{D9EAB8D5-4AF4-4A38-8DD2-E056E087B13A}">
      <dgm:prSet/>
      <dgm:spPr/>
      <dgm:t>
        <a:bodyPr/>
        <a:lstStyle/>
        <a:p>
          <a:endParaRPr lang="ru-RU"/>
        </a:p>
      </dgm:t>
    </dgm:pt>
    <dgm:pt modelId="{7FF69BCD-EACD-4F39-97D2-A5A63D50CF69}" type="parTrans" cxnId="{12088689-22F9-464B-BE81-7C929525861C}">
      <dgm:prSet/>
      <dgm:spPr/>
      <dgm:t>
        <a:bodyPr/>
        <a:lstStyle/>
        <a:p>
          <a:endParaRPr lang="ru-RU"/>
        </a:p>
      </dgm:t>
    </dgm:pt>
    <dgm:pt modelId="{0C16A230-52CB-4F3C-9BB0-F342684482BF}" type="sibTrans" cxnId="{12088689-22F9-464B-BE81-7C929525861C}">
      <dgm:prSet/>
      <dgm:spPr/>
      <dgm:t>
        <a:bodyPr/>
        <a:lstStyle/>
        <a:p>
          <a:endParaRPr lang="ru-RU"/>
        </a:p>
      </dgm:t>
    </dgm:pt>
    <dgm:pt modelId="{AE30B7F8-4CD6-4229-82DF-B2E9BBF9DB40}">
      <dgm:prSet/>
      <dgm:spPr/>
      <dgm:t>
        <a:bodyPr/>
        <a:lstStyle/>
        <a:p>
          <a:endParaRPr lang="ru-RU"/>
        </a:p>
      </dgm:t>
    </dgm:pt>
    <dgm:pt modelId="{BAA25413-99BB-4423-BFBC-0FF6F25C521A}" type="parTrans" cxnId="{E249F4C9-DB6E-4B9D-A54C-0900193EA0E2}">
      <dgm:prSet/>
      <dgm:spPr/>
      <dgm:t>
        <a:bodyPr/>
        <a:lstStyle/>
        <a:p>
          <a:endParaRPr lang="ru-RU"/>
        </a:p>
      </dgm:t>
    </dgm:pt>
    <dgm:pt modelId="{10AE2A83-55AB-4246-8D78-BA7E3082102A}" type="sibTrans" cxnId="{E249F4C9-DB6E-4B9D-A54C-0900193EA0E2}">
      <dgm:prSet/>
      <dgm:spPr/>
      <dgm:t>
        <a:bodyPr/>
        <a:lstStyle/>
        <a:p>
          <a:endParaRPr lang="ru-RU"/>
        </a:p>
      </dgm:t>
    </dgm:pt>
    <dgm:pt modelId="{6B92DF95-B342-4681-9342-93BDB6C365DD}">
      <dgm:prSet/>
      <dgm:spPr/>
      <dgm:t>
        <a:bodyPr/>
        <a:lstStyle/>
        <a:p>
          <a:endParaRPr lang="ru-RU"/>
        </a:p>
      </dgm:t>
    </dgm:pt>
    <dgm:pt modelId="{C3C69C2F-8B9B-4142-89B2-727F24A2F85B}" type="parTrans" cxnId="{89977D5F-6269-4780-9082-5E086AAED7D8}">
      <dgm:prSet/>
      <dgm:spPr/>
      <dgm:t>
        <a:bodyPr/>
        <a:lstStyle/>
        <a:p>
          <a:endParaRPr lang="ru-RU"/>
        </a:p>
      </dgm:t>
    </dgm:pt>
    <dgm:pt modelId="{66B3D7B0-8829-4BCA-A2EF-94D95CE8E7AA}" type="sibTrans" cxnId="{89977D5F-6269-4780-9082-5E086AAED7D8}">
      <dgm:prSet/>
      <dgm:spPr/>
      <dgm:t>
        <a:bodyPr/>
        <a:lstStyle/>
        <a:p>
          <a:endParaRPr lang="ru-RU"/>
        </a:p>
      </dgm:t>
    </dgm:pt>
    <dgm:pt modelId="{3CD36907-4486-4768-AB02-19FAF3B8032C}">
      <dgm:prSet/>
      <dgm:spPr/>
      <dgm:t>
        <a:bodyPr/>
        <a:lstStyle/>
        <a:p>
          <a:endParaRPr lang="ru-RU" dirty="0"/>
        </a:p>
      </dgm:t>
    </dgm:pt>
    <dgm:pt modelId="{42D76B9E-01D8-4F5D-A6F7-EE257F838C98}" type="parTrans" cxnId="{20AA60F8-1D20-4961-AAA8-3801F1D6093F}">
      <dgm:prSet/>
      <dgm:spPr/>
      <dgm:t>
        <a:bodyPr/>
        <a:lstStyle/>
        <a:p>
          <a:endParaRPr lang="ru-RU"/>
        </a:p>
      </dgm:t>
    </dgm:pt>
    <dgm:pt modelId="{22CD2A65-9B4E-49E2-8364-00E293750F7C}" type="sibTrans" cxnId="{20AA60F8-1D20-4961-AAA8-3801F1D6093F}">
      <dgm:prSet/>
      <dgm:spPr/>
      <dgm:t>
        <a:bodyPr/>
        <a:lstStyle/>
        <a:p>
          <a:endParaRPr lang="ru-RU"/>
        </a:p>
      </dgm:t>
    </dgm:pt>
    <dgm:pt modelId="{94EB3A40-CC0F-44CC-B86F-531B6F9BF63E}">
      <dgm:prSet/>
      <dgm:spPr/>
      <dgm:t>
        <a:bodyPr/>
        <a:lstStyle/>
        <a:p>
          <a:endParaRPr lang="ru-RU"/>
        </a:p>
      </dgm:t>
    </dgm:pt>
    <dgm:pt modelId="{533BDD7D-AC4E-4572-A3FB-639FA77987C7}" type="parTrans" cxnId="{9E4872DC-90D7-49C9-8359-77E5BCC18B8C}">
      <dgm:prSet/>
      <dgm:spPr/>
      <dgm:t>
        <a:bodyPr/>
        <a:lstStyle/>
        <a:p>
          <a:endParaRPr lang="ru-RU"/>
        </a:p>
      </dgm:t>
    </dgm:pt>
    <dgm:pt modelId="{DBD66922-83B9-4EE7-921C-2535EF7375FB}" type="sibTrans" cxnId="{9E4872DC-90D7-49C9-8359-77E5BCC18B8C}">
      <dgm:prSet/>
      <dgm:spPr/>
      <dgm:t>
        <a:bodyPr/>
        <a:lstStyle/>
        <a:p>
          <a:endParaRPr lang="ru-RU"/>
        </a:p>
      </dgm:t>
    </dgm:pt>
    <dgm:pt modelId="{22EFD6D2-AF95-499D-BFFA-16F502B1BC82}">
      <dgm:prSet/>
      <dgm:spPr/>
      <dgm:t>
        <a:bodyPr/>
        <a:lstStyle/>
        <a:p>
          <a:endParaRPr lang="ru-RU"/>
        </a:p>
      </dgm:t>
    </dgm:pt>
    <dgm:pt modelId="{314C19CD-E3B6-4354-AA27-FB543E3718D7}" type="parTrans" cxnId="{AE718E3B-D975-49BF-854A-2CDA3E1849EA}">
      <dgm:prSet/>
      <dgm:spPr/>
      <dgm:t>
        <a:bodyPr/>
        <a:lstStyle/>
        <a:p>
          <a:endParaRPr lang="ru-RU"/>
        </a:p>
      </dgm:t>
    </dgm:pt>
    <dgm:pt modelId="{D687A48F-2A2F-480B-BD6D-101FF97E34A3}" type="sibTrans" cxnId="{AE718E3B-D975-49BF-854A-2CDA3E1849EA}">
      <dgm:prSet/>
      <dgm:spPr/>
      <dgm:t>
        <a:bodyPr/>
        <a:lstStyle/>
        <a:p>
          <a:endParaRPr lang="ru-RU"/>
        </a:p>
      </dgm:t>
    </dgm:pt>
    <dgm:pt modelId="{B1C8F71C-198E-43FE-9190-7F0805AE3CE8}">
      <dgm:prSet/>
      <dgm:spPr/>
      <dgm:t>
        <a:bodyPr/>
        <a:lstStyle/>
        <a:p>
          <a:endParaRPr lang="ru-RU"/>
        </a:p>
      </dgm:t>
    </dgm:pt>
    <dgm:pt modelId="{BA14A4ED-0D45-401E-8BFD-0EB4E7682B82}" type="parTrans" cxnId="{95F8269A-6816-4BDD-A79E-34E5BCE8B1CF}">
      <dgm:prSet/>
      <dgm:spPr/>
      <dgm:t>
        <a:bodyPr/>
        <a:lstStyle/>
        <a:p>
          <a:endParaRPr lang="ru-RU"/>
        </a:p>
      </dgm:t>
    </dgm:pt>
    <dgm:pt modelId="{929367EA-479C-4638-9BA8-28D1B004AFCF}" type="sibTrans" cxnId="{95F8269A-6816-4BDD-A79E-34E5BCE8B1CF}">
      <dgm:prSet/>
      <dgm:spPr/>
      <dgm:t>
        <a:bodyPr/>
        <a:lstStyle/>
        <a:p>
          <a:endParaRPr lang="ru-RU"/>
        </a:p>
      </dgm:t>
    </dgm:pt>
    <dgm:pt modelId="{23279CAA-DBEA-40D8-8E58-732706D401DE}">
      <dgm:prSet/>
      <dgm:spPr/>
      <dgm:t>
        <a:bodyPr/>
        <a:lstStyle/>
        <a:p>
          <a:endParaRPr lang="ru-RU"/>
        </a:p>
      </dgm:t>
    </dgm:pt>
    <dgm:pt modelId="{E3D384D1-7539-4D81-AE8A-3BCC305747B7}" type="parTrans" cxnId="{1663F58F-2D80-482E-AF68-7CD200688D2F}">
      <dgm:prSet/>
      <dgm:spPr/>
      <dgm:t>
        <a:bodyPr/>
        <a:lstStyle/>
        <a:p>
          <a:endParaRPr lang="ru-RU"/>
        </a:p>
      </dgm:t>
    </dgm:pt>
    <dgm:pt modelId="{16ABF397-009D-4FDE-B8C3-457ECA60DCB8}" type="sibTrans" cxnId="{1663F58F-2D80-482E-AF68-7CD200688D2F}">
      <dgm:prSet/>
      <dgm:spPr/>
      <dgm:t>
        <a:bodyPr/>
        <a:lstStyle/>
        <a:p>
          <a:endParaRPr lang="ru-RU"/>
        </a:p>
      </dgm:t>
    </dgm:pt>
    <dgm:pt modelId="{084F71B1-B884-43C8-8170-71B0BCC34DAC}">
      <dgm:prSet/>
      <dgm:spPr/>
      <dgm:t>
        <a:bodyPr/>
        <a:lstStyle/>
        <a:p>
          <a:endParaRPr lang="ru-RU"/>
        </a:p>
      </dgm:t>
    </dgm:pt>
    <dgm:pt modelId="{7193A43F-4E3C-4A77-9565-6FB31EE56BFD}" type="parTrans" cxnId="{BF66BF46-6DE1-487A-BDB2-A1D026C753DC}">
      <dgm:prSet/>
      <dgm:spPr/>
      <dgm:t>
        <a:bodyPr/>
        <a:lstStyle/>
        <a:p>
          <a:endParaRPr lang="ru-RU"/>
        </a:p>
      </dgm:t>
    </dgm:pt>
    <dgm:pt modelId="{2FD5DB1E-E96B-4FBB-8ADC-A52719A578C5}" type="sibTrans" cxnId="{BF66BF46-6DE1-487A-BDB2-A1D026C753DC}">
      <dgm:prSet/>
      <dgm:spPr/>
      <dgm:t>
        <a:bodyPr/>
        <a:lstStyle/>
        <a:p>
          <a:endParaRPr lang="ru-RU"/>
        </a:p>
      </dgm:t>
    </dgm:pt>
    <dgm:pt modelId="{7AE43898-FF12-484C-B2B3-AEF0398D960B}">
      <dgm:prSet/>
      <dgm:spPr/>
      <dgm:t>
        <a:bodyPr/>
        <a:lstStyle/>
        <a:p>
          <a:endParaRPr lang="ru-RU" dirty="0"/>
        </a:p>
      </dgm:t>
    </dgm:pt>
    <dgm:pt modelId="{BF37ECF6-C5B9-4051-A9DC-6C2E693AED47}" type="parTrans" cxnId="{51E16F4D-2D6D-4F53-A79A-A8E718192C72}">
      <dgm:prSet/>
      <dgm:spPr/>
      <dgm:t>
        <a:bodyPr/>
        <a:lstStyle/>
        <a:p>
          <a:endParaRPr lang="ru-RU"/>
        </a:p>
      </dgm:t>
    </dgm:pt>
    <dgm:pt modelId="{1C6C13F8-4972-483F-80EA-004CC79DE54C}" type="sibTrans" cxnId="{51E16F4D-2D6D-4F53-A79A-A8E718192C72}">
      <dgm:prSet/>
      <dgm:spPr/>
      <dgm:t>
        <a:bodyPr/>
        <a:lstStyle/>
        <a:p>
          <a:endParaRPr lang="ru-RU"/>
        </a:p>
      </dgm:t>
    </dgm:pt>
    <dgm:pt modelId="{C90FEF9F-DA29-4FFA-AD70-45B3A8674AD3}">
      <dgm:prSet/>
      <dgm:spPr/>
      <dgm:t>
        <a:bodyPr/>
        <a:lstStyle/>
        <a:p>
          <a:endParaRPr lang="ru-RU"/>
        </a:p>
      </dgm:t>
    </dgm:pt>
    <dgm:pt modelId="{6F9E4BD6-132E-46D0-A16E-B403D34A741B}" type="parTrans" cxnId="{F292D4D3-A6FA-43CC-9BEB-8A46BECD7C20}">
      <dgm:prSet/>
      <dgm:spPr/>
      <dgm:t>
        <a:bodyPr/>
        <a:lstStyle/>
        <a:p>
          <a:endParaRPr lang="ru-RU"/>
        </a:p>
      </dgm:t>
    </dgm:pt>
    <dgm:pt modelId="{7D072635-9AA2-4C01-8ECD-0046921F727C}" type="sibTrans" cxnId="{F292D4D3-A6FA-43CC-9BEB-8A46BECD7C20}">
      <dgm:prSet/>
      <dgm:spPr/>
      <dgm:t>
        <a:bodyPr/>
        <a:lstStyle/>
        <a:p>
          <a:endParaRPr lang="ru-RU"/>
        </a:p>
      </dgm:t>
    </dgm:pt>
    <dgm:pt modelId="{99656EE7-B753-4B0F-A616-DA0EA57436F0}">
      <dgm:prSet/>
      <dgm:spPr/>
      <dgm:t>
        <a:bodyPr/>
        <a:lstStyle/>
        <a:p>
          <a:endParaRPr lang="ru-RU"/>
        </a:p>
      </dgm:t>
    </dgm:pt>
    <dgm:pt modelId="{3C7B5E50-94B2-4A80-B89A-AB18864123ED}" type="parTrans" cxnId="{FEE6D6A7-4DAE-40E6-BA1F-37C823D9809D}">
      <dgm:prSet/>
      <dgm:spPr/>
      <dgm:t>
        <a:bodyPr/>
        <a:lstStyle/>
        <a:p>
          <a:endParaRPr lang="ru-RU"/>
        </a:p>
      </dgm:t>
    </dgm:pt>
    <dgm:pt modelId="{85ED41D7-989A-42CB-B1AD-7CB986332C71}" type="sibTrans" cxnId="{FEE6D6A7-4DAE-40E6-BA1F-37C823D9809D}">
      <dgm:prSet/>
      <dgm:spPr/>
      <dgm:t>
        <a:bodyPr/>
        <a:lstStyle/>
        <a:p>
          <a:endParaRPr lang="ru-RU"/>
        </a:p>
      </dgm:t>
    </dgm:pt>
    <dgm:pt modelId="{BF517602-3BAF-4709-ADEE-8851322402D6}">
      <dgm:prSet/>
      <dgm:spPr/>
      <dgm:t>
        <a:bodyPr/>
        <a:lstStyle/>
        <a:p>
          <a:endParaRPr lang="ru-RU"/>
        </a:p>
      </dgm:t>
    </dgm:pt>
    <dgm:pt modelId="{1F9A7B98-4059-4860-B845-6D236C4D608D}" type="parTrans" cxnId="{A20BD143-3C80-4A67-8377-3E22CD5CBD75}">
      <dgm:prSet/>
      <dgm:spPr/>
      <dgm:t>
        <a:bodyPr/>
        <a:lstStyle/>
        <a:p>
          <a:endParaRPr lang="ru-RU"/>
        </a:p>
      </dgm:t>
    </dgm:pt>
    <dgm:pt modelId="{FB3B9ACB-9B9A-443D-904A-FD2D3CA81EA2}" type="sibTrans" cxnId="{A20BD143-3C80-4A67-8377-3E22CD5CBD75}">
      <dgm:prSet/>
      <dgm:spPr/>
      <dgm:t>
        <a:bodyPr/>
        <a:lstStyle/>
        <a:p>
          <a:endParaRPr lang="ru-RU"/>
        </a:p>
      </dgm:t>
    </dgm:pt>
    <dgm:pt modelId="{EE8F4C3F-4C49-4F91-8684-E238E7BB5F4D}">
      <dgm:prSet/>
      <dgm:spPr/>
      <dgm:t>
        <a:bodyPr/>
        <a:lstStyle/>
        <a:p>
          <a:endParaRPr lang="ru-RU"/>
        </a:p>
      </dgm:t>
    </dgm:pt>
    <dgm:pt modelId="{24B54929-24B5-494B-96EC-3CC879515E8C}" type="parTrans" cxnId="{2AFECF59-FC2D-4FED-8A86-A9CF69398D34}">
      <dgm:prSet/>
      <dgm:spPr/>
      <dgm:t>
        <a:bodyPr/>
        <a:lstStyle/>
        <a:p>
          <a:endParaRPr lang="ru-RU"/>
        </a:p>
      </dgm:t>
    </dgm:pt>
    <dgm:pt modelId="{11B7DA7A-A4B0-498D-9E45-235507974A1D}" type="sibTrans" cxnId="{2AFECF59-FC2D-4FED-8A86-A9CF69398D34}">
      <dgm:prSet/>
      <dgm:spPr/>
      <dgm:t>
        <a:bodyPr/>
        <a:lstStyle/>
        <a:p>
          <a:endParaRPr lang="ru-RU"/>
        </a:p>
      </dgm:t>
    </dgm:pt>
    <dgm:pt modelId="{11648BC1-2BF8-4609-AEBA-8CC8EBEBB73D}">
      <dgm:prSet/>
      <dgm:spPr/>
      <dgm:t>
        <a:bodyPr/>
        <a:lstStyle/>
        <a:p>
          <a:endParaRPr lang="ru-RU"/>
        </a:p>
      </dgm:t>
    </dgm:pt>
    <dgm:pt modelId="{FCA611D3-489C-4B3E-8904-931675D47B71}" type="parTrans" cxnId="{7CE39681-418A-40D6-8F77-D3396653E282}">
      <dgm:prSet/>
      <dgm:spPr/>
      <dgm:t>
        <a:bodyPr/>
        <a:lstStyle/>
        <a:p>
          <a:endParaRPr lang="ru-RU"/>
        </a:p>
      </dgm:t>
    </dgm:pt>
    <dgm:pt modelId="{13A3166D-D3A9-4951-85AD-4FC478FDEC5E}" type="sibTrans" cxnId="{7CE39681-418A-40D6-8F77-D3396653E282}">
      <dgm:prSet/>
      <dgm:spPr/>
      <dgm:t>
        <a:bodyPr/>
        <a:lstStyle/>
        <a:p>
          <a:endParaRPr lang="ru-RU"/>
        </a:p>
      </dgm:t>
    </dgm:pt>
    <dgm:pt modelId="{064AA880-1A17-4A24-89C2-30FF78438E47}">
      <dgm:prSet/>
      <dgm:spPr/>
      <dgm:t>
        <a:bodyPr/>
        <a:lstStyle/>
        <a:p>
          <a:endParaRPr lang="ru-RU" dirty="0"/>
        </a:p>
      </dgm:t>
    </dgm:pt>
    <dgm:pt modelId="{CFC03B8D-284B-4B0F-89D1-869C097F9772}" type="parTrans" cxnId="{A1A7CDAC-7284-4594-AAB2-DDDDBE0DBB5E}">
      <dgm:prSet/>
      <dgm:spPr/>
      <dgm:t>
        <a:bodyPr/>
        <a:lstStyle/>
        <a:p>
          <a:endParaRPr lang="ru-RU"/>
        </a:p>
      </dgm:t>
    </dgm:pt>
    <dgm:pt modelId="{60DFD18C-3F51-4732-97A7-E27D9DF8E558}" type="sibTrans" cxnId="{A1A7CDAC-7284-4594-AAB2-DDDDBE0DBB5E}">
      <dgm:prSet/>
      <dgm:spPr/>
      <dgm:t>
        <a:bodyPr/>
        <a:lstStyle/>
        <a:p>
          <a:endParaRPr lang="ru-RU"/>
        </a:p>
      </dgm:t>
    </dgm:pt>
    <dgm:pt modelId="{C173A1BB-667F-45E1-8A79-A3E427FC3E09}">
      <dgm:prSet/>
      <dgm:spPr/>
      <dgm:t>
        <a:bodyPr/>
        <a:lstStyle/>
        <a:p>
          <a:endParaRPr lang="ru-RU"/>
        </a:p>
      </dgm:t>
    </dgm:pt>
    <dgm:pt modelId="{3345E446-1BBF-4C69-9F79-B02C4D718468}" type="parTrans" cxnId="{AC901AB1-95FC-4042-A883-5FC09E71E62E}">
      <dgm:prSet/>
      <dgm:spPr/>
      <dgm:t>
        <a:bodyPr/>
        <a:lstStyle/>
        <a:p>
          <a:endParaRPr lang="ru-RU"/>
        </a:p>
      </dgm:t>
    </dgm:pt>
    <dgm:pt modelId="{612324E7-E1C7-4080-AF04-436440AA248F}" type="sibTrans" cxnId="{AC901AB1-95FC-4042-A883-5FC09E71E62E}">
      <dgm:prSet/>
      <dgm:spPr/>
      <dgm:t>
        <a:bodyPr/>
        <a:lstStyle/>
        <a:p>
          <a:endParaRPr lang="ru-RU"/>
        </a:p>
      </dgm:t>
    </dgm:pt>
    <dgm:pt modelId="{2A14E779-4346-4F0B-B9C8-7D26B365C8A3}">
      <dgm:prSet/>
      <dgm:spPr/>
      <dgm:t>
        <a:bodyPr/>
        <a:lstStyle/>
        <a:p>
          <a:endParaRPr lang="ru-RU"/>
        </a:p>
      </dgm:t>
    </dgm:pt>
    <dgm:pt modelId="{5122A0D3-5D57-4967-9B77-5CDA261EB581}" type="parTrans" cxnId="{89C43FDB-3C61-4AE7-8741-432E7539D48C}">
      <dgm:prSet/>
      <dgm:spPr/>
      <dgm:t>
        <a:bodyPr/>
        <a:lstStyle/>
        <a:p>
          <a:endParaRPr lang="ru-RU"/>
        </a:p>
      </dgm:t>
    </dgm:pt>
    <dgm:pt modelId="{E6AECBD6-C97A-4AC1-8C79-555DA7F3E067}" type="sibTrans" cxnId="{89C43FDB-3C61-4AE7-8741-432E7539D48C}">
      <dgm:prSet/>
      <dgm:spPr/>
      <dgm:t>
        <a:bodyPr/>
        <a:lstStyle/>
        <a:p>
          <a:endParaRPr lang="ru-RU"/>
        </a:p>
      </dgm:t>
    </dgm:pt>
    <dgm:pt modelId="{9A63F766-37B9-49C0-A6FB-82750F1B2021}">
      <dgm:prSet/>
      <dgm:spPr/>
      <dgm:t>
        <a:bodyPr/>
        <a:lstStyle/>
        <a:p>
          <a:endParaRPr lang="ru-RU"/>
        </a:p>
      </dgm:t>
    </dgm:pt>
    <dgm:pt modelId="{B902BACC-0CED-41CD-9F4B-76DF2BDF558D}" type="parTrans" cxnId="{0FAB9E0C-E10A-4F9C-8E10-F3892895F150}">
      <dgm:prSet/>
      <dgm:spPr/>
      <dgm:t>
        <a:bodyPr/>
        <a:lstStyle/>
        <a:p>
          <a:endParaRPr lang="ru-RU"/>
        </a:p>
      </dgm:t>
    </dgm:pt>
    <dgm:pt modelId="{396FD32B-1398-4316-ACB8-E00B4A832FF8}" type="sibTrans" cxnId="{0FAB9E0C-E10A-4F9C-8E10-F3892895F150}">
      <dgm:prSet/>
      <dgm:spPr/>
      <dgm:t>
        <a:bodyPr/>
        <a:lstStyle/>
        <a:p>
          <a:endParaRPr lang="ru-RU"/>
        </a:p>
      </dgm:t>
    </dgm:pt>
    <dgm:pt modelId="{4728447C-79D1-422B-AE43-BFCA6F0C7C96}">
      <dgm:prSet/>
      <dgm:spPr/>
      <dgm:t>
        <a:bodyPr/>
        <a:lstStyle/>
        <a:p>
          <a:endParaRPr lang="ru-RU"/>
        </a:p>
      </dgm:t>
    </dgm:pt>
    <dgm:pt modelId="{30974D96-0A32-4CC1-BA1F-D459CFE822B1}" type="parTrans" cxnId="{42473F22-E0C1-4465-8D25-F1C790596D7E}">
      <dgm:prSet/>
      <dgm:spPr/>
      <dgm:t>
        <a:bodyPr/>
        <a:lstStyle/>
        <a:p>
          <a:endParaRPr lang="ru-RU"/>
        </a:p>
      </dgm:t>
    </dgm:pt>
    <dgm:pt modelId="{733576C7-E175-4F44-9316-62F50E1CB246}" type="sibTrans" cxnId="{42473F22-E0C1-4465-8D25-F1C790596D7E}">
      <dgm:prSet/>
      <dgm:spPr/>
      <dgm:t>
        <a:bodyPr/>
        <a:lstStyle/>
        <a:p>
          <a:endParaRPr lang="ru-RU"/>
        </a:p>
      </dgm:t>
    </dgm:pt>
    <dgm:pt modelId="{349A9869-217F-4AF2-88DA-ED2D802511D1}">
      <dgm:prSet/>
      <dgm:spPr/>
      <dgm:t>
        <a:bodyPr/>
        <a:lstStyle/>
        <a:p>
          <a:endParaRPr lang="ru-RU" dirty="0"/>
        </a:p>
      </dgm:t>
    </dgm:pt>
    <dgm:pt modelId="{6AD23569-343A-4F32-9D12-F951E3F58E41}" type="parTrans" cxnId="{5E35A347-760F-4626-AEE5-E21429A7076C}">
      <dgm:prSet/>
      <dgm:spPr/>
      <dgm:t>
        <a:bodyPr/>
        <a:lstStyle/>
        <a:p>
          <a:endParaRPr lang="ru-RU"/>
        </a:p>
      </dgm:t>
    </dgm:pt>
    <dgm:pt modelId="{2887D042-526A-4EA1-ADA1-AA6C8CF70AA5}" type="sibTrans" cxnId="{5E35A347-760F-4626-AEE5-E21429A7076C}">
      <dgm:prSet/>
      <dgm:spPr/>
      <dgm:t>
        <a:bodyPr/>
        <a:lstStyle/>
        <a:p>
          <a:endParaRPr lang="ru-RU"/>
        </a:p>
      </dgm:t>
    </dgm:pt>
    <dgm:pt modelId="{4A0A492D-953B-44FA-83CC-1039B647AEDF}">
      <dgm:prSet custT="1"/>
      <dgm:spPr>
        <a:solidFill>
          <a:srgbClr val="CCECFF"/>
        </a:solidFill>
        <a:ln>
          <a:solidFill>
            <a:srgbClr val="0070C0"/>
          </a:solidFill>
        </a:ln>
      </dgm:spPr>
      <dgm:t>
        <a:bodyPr/>
        <a:lstStyle/>
        <a:p>
          <a:pPr algn="ctr">
            <a:lnSpc>
              <a:spcPct val="150000"/>
            </a:lnSpc>
          </a:pPr>
          <a:r>
            <a:rPr lang="ru-RU" sz="1400" b="1" i="1" dirty="0">
              <a:solidFill>
                <a:srgbClr val="0070C0"/>
              </a:solidFill>
            </a:rPr>
            <a:t>… это помощь                    </a:t>
          </a:r>
        </a:p>
        <a:p>
          <a:pPr algn="ctr">
            <a:lnSpc>
              <a:spcPct val="150000"/>
            </a:lnSpc>
          </a:pPr>
          <a:r>
            <a:rPr lang="ru-RU" sz="2400" b="1" i="1" dirty="0">
              <a:solidFill>
                <a:srgbClr val="0070C0"/>
              </a:solidFill>
              <a:effectLst/>
            </a:rPr>
            <a:t>в</a:t>
          </a:r>
          <a:r>
            <a: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оциализации</a:t>
          </a:r>
        </a:p>
      </dgm:t>
    </dgm:pt>
    <dgm:pt modelId="{592AF274-731D-47C0-B75F-580DA1119B1D}" type="parTrans" cxnId="{7D07C2C7-3D9F-4DB6-9CE9-0A3498604FC7}">
      <dgm:prSet/>
      <dgm:spPr/>
      <dgm:t>
        <a:bodyPr/>
        <a:lstStyle/>
        <a:p>
          <a:endParaRPr lang="ru-RU"/>
        </a:p>
      </dgm:t>
    </dgm:pt>
    <dgm:pt modelId="{5E7370C5-34C4-4787-8CB9-EFBD5CA445F3}" type="sibTrans" cxnId="{7D07C2C7-3D9F-4DB6-9CE9-0A3498604FC7}">
      <dgm:prSet/>
      <dgm:spPr/>
      <dgm:t>
        <a:bodyPr/>
        <a:lstStyle/>
        <a:p>
          <a:endParaRPr lang="ru-RU"/>
        </a:p>
      </dgm:t>
    </dgm:pt>
    <dgm:pt modelId="{0528FDC4-63EA-4542-94F3-BCBACEB606CF}">
      <dgm:prSet/>
      <dgm:spPr/>
      <dgm:t>
        <a:bodyPr/>
        <a:lstStyle/>
        <a:p>
          <a:endParaRPr lang="ru-RU"/>
        </a:p>
      </dgm:t>
    </dgm:pt>
    <dgm:pt modelId="{D1FA2801-0CC2-4BDA-8001-5661F0C3F8A7}" type="parTrans" cxnId="{90AA9760-0DBE-48C5-A333-9F45EC758AB0}">
      <dgm:prSet/>
      <dgm:spPr/>
      <dgm:t>
        <a:bodyPr/>
        <a:lstStyle/>
        <a:p>
          <a:endParaRPr lang="ru-RU"/>
        </a:p>
      </dgm:t>
    </dgm:pt>
    <dgm:pt modelId="{E633FFC8-09C6-4B05-B9DD-4A071DC06C39}" type="sibTrans" cxnId="{90AA9760-0DBE-48C5-A333-9F45EC758AB0}">
      <dgm:prSet/>
      <dgm:spPr/>
      <dgm:t>
        <a:bodyPr/>
        <a:lstStyle/>
        <a:p>
          <a:endParaRPr lang="ru-RU"/>
        </a:p>
      </dgm:t>
    </dgm:pt>
    <dgm:pt modelId="{2861F5A7-1AF8-4806-8B22-060E3EDD815A}">
      <dgm:prSet/>
      <dgm:spPr/>
      <dgm:t>
        <a:bodyPr/>
        <a:lstStyle/>
        <a:p>
          <a:endParaRPr lang="ru-RU"/>
        </a:p>
      </dgm:t>
    </dgm:pt>
    <dgm:pt modelId="{1FB34ED8-D704-4342-88CF-5025EA6E1D2C}" type="parTrans" cxnId="{6A554DFF-3562-4415-B817-1009A3FC8E5D}">
      <dgm:prSet/>
      <dgm:spPr/>
      <dgm:t>
        <a:bodyPr/>
        <a:lstStyle/>
        <a:p>
          <a:endParaRPr lang="ru-RU"/>
        </a:p>
      </dgm:t>
    </dgm:pt>
    <dgm:pt modelId="{2EC09C8B-A0F3-4D4A-8943-76752B379773}" type="sibTrans" cxnId="{6A554DFF-3562-4415-B817-1009A3FC8E5D}">
      <dgm:prSet/>
      <dgm:spPr/>
      <dgm:t>
        <a:bodyPr/>
        <a:lstStyle/>
        <a:p>
          <a:endParaRPr lang="ru-RU"/>
        </a:p>
      </dgm:t>
    </dgm:pt>
    <dgm:pt modelId="{7D73ED4E-0ACE-46A8-8071-34B50EB1E8B5}">
      <dgm:prSet/>
      <dgm:spPr/>
      <dgm:t>
        <a:bodyPr/>
        <a:lstStyle/>
        <a:p>
          <a:endParaRPr lang="ru-RU"/>
        </a:p>
      </dgm:t>
    </dgm:pt>
    <dgm:pt modelId="{EC43AAE2-E672-477A-A9B1-5EBAC2885571}" type="parTrans" cxnId="{471B2846-DD04-42B4-AEAB-31545C8836FE}">
      <dgm:prSet/>
      <dgm:spPr/>
      <dgm:t>
        <a:bodyPr/>
        <a:lstStyle/>
        <a:p>
          <a:endParaRPr lang="ru-RU"/>
        </a:p>
      </dgm:t>
    </dgm:pt>
    <dgm:pt modelId="{D868F5D7-E543-4272-A900-FB582A544346}" type="sibTrans" cxnId="{471B2846-DD04-42B4-AEAB-31545C8836FE}">
      <dgm:prSet/>
      <dgm:spPr/>
      <dgm:t>
        <a:bodyPr/>
        <a:lstStyle/>
        <a:p>
          <a:endParaRPr lang="ru-RU"/>
        </a:p>
      </dgm:t>
    </dgm:pt>
    <dgm:pt modelId="{8BEC609E-30D6-42DC-AAB3-D9E7AD3E47B6}">
      <dgm:prSet/>
      <dgm:spPr/>
      <dgm:t>
        <a:bodyPr/>
        <a:lstStyle/>
        <a:p>
          <a:endParaRPr lang="ru-RU"/>
        </a:p>
      </dgm:t>
    </dgm:pt>
    <dgm:pt modelId="{16BE363F-60FF-4ACF-947A-FA9EE7DAF029}" type="parTrans" cxnId="{CBF457A3-813F-435B-B571-29AD0A8F03C4}">
      <dgm:prSet/>
      <dgm:spPr/>
      <dgm:t>
        <a:bodyPr/>
        <a:lstStyle/>
        <a:p>
          <a:endParaRPr lang="ru-RU"/>
        </a:p>
      </dgm:t>
    </dgm:pt>
    <dgm:pt modelId="{2CF8C8F4-3BB1-4BDE-884A-1B5F5DA17538}" type="sibTrans" cxnId="{CBF457A3-813F-435B-B571-29AD0A8F03C4}">
      <dgm:prSet/>
      <dgm:spPr/>
      <dgm:t>
        <a:bodyPr/>
        <a:lstStyle/>
        <a:p>
          <a:endParaRPr lang="ru-RU"/>
        </a:p>
      </dgm:t>
    </dgm:pt>
    <dgm:pt modelId="{4B011A4E-1515-4A2D-8D7D-F89A697C2C6F}">
      <dgm:prSet/>
      <dgm:spPr/>
      <dgm:t>
        <a:bodyPr/>
        <a:lstStyle/>
        <a:p>
          <a:endParaRPr lang="ru-RU"/>
        </a:p>
      </dgm:t>
    </dgm:pt>
    <dgm:pt modelId="{F4424005-FA35-4391-8075-C35C1133B03F}" type="parTrans" cxnId="{F2E2DA18-A533-4107-B785-A78E893F0D13}">
      <dgm:prSet/>
      <dgm:spPr/>
      <dgm:t>
        <a:bodyPr/>
        <a:lstStyle/>
        <a:p>
          <a:endParaRPr lang="ru-RU"/>
        </a:p>
      </dgm:t>
    </dgm:pt>
    <dgm:pt modelId="{061A2254-5524-4782-A9B7-87E71565214C}" type="sibTrans" cxnId="{F2E2DA18-A533-4107-B785-A78E893F0D13}">
      <dgm:prSet/>
      <dgm:spPr/>
      <dgm:t>
        <a:bodyPr/>
        <a:lstStyle/>
        <a:p>
          <a:endParaRPr lang="ru-RU"/>
        </a:p>
      </dgm:t>
    </dgm:pt>
    <dgm:pt modelId="{5BE5E0F8-B6A8-4CAB-8280-7D749E369B09}">
      <dgm:prSet/>
      <dgm:spPr/>
      <dgm:t>
        <a:bodyPr/>
        <a:lstStyle/>
        <a:p>
          <a:endParaRPr lang="ru-RU"/>
        </a:p>
      </dgm:t>
    </dgm:pt>
    <dgm:pt modelId="{8B245959-D715-485F-B99B-95C255392E53}" type="parTrans" cxnId="{9E50747C-E7B1-437F-8DDA-0C1BBE3F67DB}">
      <dgm:prSet/>
      <dgm:spPr/>
      <dgm:t>
        <a:bodyPr/>
        <a:lstStyle/>
        <a:p>
          <a:endParaRPr lang="ru-RU"/>
        </a:p>
      </dgm:t>
    </dgm:pt>
    <dgm:pt modelId="{D619E3D9-B218-4C4E-A3AF-A436FD3447E4}" type="sibTrans" cxnId="{9E50747C-E7B1-437F-8DDA-0C1BBE3F67DB}">
      <dgm:prSet/>
      <dgm:spPr/>
      <dgm:t>
        <a:bodyPr/>
        <a:lstStyle/>
        <a:p>
          <a:endParaRPr lang="ru-RU"/>
        </a:p>
      </dgm:t>
    </dgm:pt>
    <dgm:pt modelId="{43F00574-43C6-4764-810C-8B6282AA7B63}">
      <dgm:prSet/>
      <dgm:spPr/>
      <dgm:t>
        <a:bodyPr/>
        <a:lstStyle/>
        <a:p>
          <a:endParaRPr lang="ru-RU"/>
        </a:p>
      </dgm:t>
    </dgm:pt>
    <dgm:pt modelId="{E1CCF35F-8425-4CA4-9C7E-EA763E95034F}" type="parTrans" cxnId="{D9E6E46A-55C7-4AE6-8E7B-41C282B2A204}">
      <dgm:prSet/>
      <dgm:spPr/>
      <dgm:t>
        <a:bodyPr/>
        <a:lstStyle/>
        <a:p>
          <a:endParaRPr lang="ru-RU"/>
        </a:p>
      </dgm:t>
    </dgm:pt>
    <dgm:pt modelId="{00803E3A-05D8-454C-A362-36CCB8574A2F}" type="sibTrans" cxnId="{D9E6E46A-55C7-4AE6-8E7B-41C282B2A204}">
      <dgm:prSet/>
      <dgm:spPr/>
      <dgm:t>
        <a:bodyPr/>
        <a:lstStyle/>
        <a:p>
          <a:endParaRPr lang="ru-RU"/>
        </a:p>
      </dgm:t>
    </dgm:pt>
    <dgm:pt modelId="{1710AC68-3055-451A-9026-5BCC2AF775A7}">
      <dgm:prSet/>
      <dgm:spPr/>
      <dgm:t>
        <a:bodyPr/>
        <a:lstStyle/>
        <a:p>
          <a:endParaRPr lang="ru-RU"/>
        </a:p>
      </dgm:t>
    </dgm:pt>
    <dgm:pt modelId="{D637DB32-5A72-4C39-8E17-39227CACECB0}" type="parTrans" cxnId="{6CC9C0FF-FF92-4B59-815F-FF6373E4FDAC}">
      <dgm:prSet/>
      <dgm:spPr/>
      <dgm:t>
        <a:bodyPr/>
        <a:lstStyle/>
        <a:p>
          <a:endParaRPr lang="ru-RU"/>
        </a:p>
      </dgm:t>
    </dgm:pt>
    <dgm:pt modelId="{75BB27D5-ECC6-44B5-AFF4-B88115D2B036}" type="sibTrans" cxnId="{6CC9C0FF-FF92-4B59-815F-FF6373E4FDAC}">
      <dgm:prSet/>
      <dgm:spPr/>
      <dgm:t>
        <a:bodyPr/>
        <a:lstStyle/>
        <a:p>
          <a:endParaRPr lang="ru-RU"/>
        </a:p>
      </dgm:t>
    </dgm:pt>
    <dgm:pt modelId="{316D1BF8-FCDD-4B48-9C16-ECBEBC5AFE44}">
      <dgm:prSet/>
      <dgm:spPr/>
      <dgm:t>
        <a:bodyPr/>
        <a:lstStyle/>
        <a:p>
          <a:endParaRPr lang="ru-RU"/>
        </a:p>
      </dgm:t>
    </dgm:pt>
    <dgm:pt modelId="{01093F8D-921B-4876-8473-9DE9F2D99D1F}" type="parTrans" cxnId="{AB055784-08BC-4298-9B9B-1580BE08E941}">
      <dgm:prSet/>
      <dgm:spPr/>
      <dgm:t>
        <a:bodyPr/>
        <a:lstStyle/>
        <a:p>
          <a:endParaRPr lang="ru-RU"/>
        </a:p>
      </dgm:t>
    </dgm:pt>
    <dgm:pt modelId="{FB539E4A-BC49-49B3-8A31-BAF557375119}" type="sibTrans" cxnId="{AB055784-08BC-4298-9B9B-1580BE08E941}">
      <dgm:prSet/>
      <dgm:spPr/>
      <dgm:t>
        <a:bodyPr/>
        <a:lstStyle/>
        <a:p>
          <a:endParaRPr lang="ru-RU"/>
        </a:p>
      </dgm:t>
    </dgm:pt>
    <dgm:pt modelId="{E13B63B5-609C-4679-B4E0-24846CA47EF2}">
      <dgm:prSet/>
      <dgm:spPr/>
      <dgm:t>
        <a:bodyPr/>
        <a:lstStyle/>
        <a:p>
          <a:endParaRPr lang="ru-RU"/>
        </a:p>
      </dgm:t>
    </dgm:pt>
    <dgm:pt modelId="{60CE3799-EEBC-4D27-AA9F-9B50BE75F71A}" type="parTrans" cxnId="{1E05B7BA-89CD-40F5-872F-5DB6AE48A212}">
      <dgm:prSet/>
      <dgm:spPr/>
      <dgm:t>
        <a:bodyPr/>
        <a:lstStyle/>
        <a:p>
          <a:endParaRPr lang="ru-RU"/>
        </a:p>
      </dgm:t>
    </dgm:pt>
    <dgm:pt modelId="{4CF551E9-6847-4D6F-89C1-A42FFECB9FBD}" type="sibTrans" cxnId="{1E05B7BA-89CD-40F5-872F-5DB6AE48A212}">
      <dgm:prSet/>
      <dgm:spPr/>
      <dgm:t>
        <a:bodyPr/>
        <a:lstStyle/>
        <a:p>
          <a:endParaRPr lang="ru-RU"/>
        </a:p>
      </dgm:t>
    </dgm:pt>
    <dgm:pt modelId="{07E97575-4C36-4CD4-B6A5-59547A1EAACB}">
      <dgm:prSet/>
      <dgm:spPr/>
      <dgm:t>
        <a:bodyPr/>
        <a:lstStyle/>
        <a:p>
          <a:endParaRPr lang="ru-RU"/>
        </a:p>
      </dgm:t>
    </dgm:pt>
    <dgm:pt modelId="{82C7E4D9-8457-4845-AFC8-8571A1E59262}" type="parTrans" cxnId="{4BB421D4-8BB1-4403-A955-89DC7BED1DF9}">
      <dgm:prSet/>
      <dgm:spPr/>
      <dgm:t>
        <a:bodyPr/>
        <a:lstStyle/>
        <a:p>
          <a:endParaRPr lang="ru-RU"/>
        </a:p>
      </dgm:t>
    </dgm:pt>
    <dgm:pt modelId="{ED59CF30-4724-41B3-9457-CF4F81712DD9}" type="sibTrans" cxnId="{4BB421D4-8BB1-4403-A955-89DC7BED1DF9}">
      <dgm:prSet/>
      <dgm:spPr/>
      <dgm:t>
        <a:bodyPr/>
        <a:lstStyle/>
        <a:p>
          <a:endParaRPr lang="ru-RU"/>
        </a:p>
      </dgm:t>
    </dgm:pt>
    <dgm:pt modelId="{E2A92A3B-BD84-42BA-9DC0-FA57E2AB78C9}">
      <dgm:prSet/>
      <dgm:spPr/>
      <dgm:t>
        <a:bodyPr/>
        <a:lstStyle/>
        <a:p>
          <a:endParaRPr lang="ru-RU"/>
        </a:p>
      </dgm:t>
    </dgm:pt>
    <dgm:pt modelId="{3E593D5E-FCFC-410C-8CE3-AF627A721378}" type="parTrans" cxnId="{013D71C3-C9A4-403E-BFE2-78F289E1D417}">
      <dgm:prSet/>
      <dgm:spPr/>
      <dgm:t>
        <a:bodyPr/>
        <a:lstStyle/>
        <a:p>
          <a:endParaRPr lang="ru-RU"/>
        </a:p>
      </dgm:t>
    </dgm:pt>
    <dgm:pt modelId="{0CFFD816-895A-43FB-81A8-6F26D3F0F2BB}" type="sibTrans" cxnId="{013D71C3-C9A4-403E-BFE2-78F289E1D417}">
      <dgm:prSet/>
      <dgm:spPr/>
      <dgm:t>
        <a:bodyPr/>
        <a:lstStyle/>
        <a:p>
          <a:endParaRPr lang="ru-RU"/>
        </a:p>
      </dgm:t>
    </dgm:pt>
    <dgm:pt modelId="{562076C9-6A6A-4FAA-875A-64FEBC7C2228}">
      <dgm:prSet/>
      <dgm:spPr/>
      <dgm:t>
        <a:bodyPr/>
        <a:lstStyle/>
        <a:p>
          <a:endParaRPr lang="ru-RU"/>
        </a:p>
      </dgm:t>
    </dgm:pt>
    <dgm:pt modelId="{7FEB7EB9-688F-4A19-B21D-3F5C6DB7FF64}" type="parTrans" cxnId="{360D203F-4599-4BC1-A425-E6CBD6A67D19}">
      <dgm:prSet/>
      <dgm:spPr/>
      <dgm:t>
        <a:bodyPr/>
        <a:lstStyle/>
        <a:p>
          <a:endParaRPr lang="ru-RU"/>
        </a:p>
      </dgm:t>
    </dgm:pt>
    <dgm:pt modelId="{50569020-E8EA-4D2C-9E43-AEDFE42FEB00}" type="sibTrans" cxnId="{360D203F-4599-4BC1-A425-E6CBD6A67D19}">
      <dgm:prSet/>
      <dgm:spPr/>
      <dgm:t>
        <a:bodyPr/>
        <a:lstStyle/>
        <a:p>
          <a:endParaRPr lang="ru-RU"/>
        </a:p>
      </dgm:t>
    </dgm:pt>
    <dgm:pt modelId="{A3F5A2C1-90FC-4EBC-B49A-228EA343D1FB}">
      <dgm:prSet/>
      <dgm:spPr/>
      <dgm:t>
        <a:bodyPr/>
        <a:lstStyle/>
        <a:p>
          <a:endParaRPr lang="ru-RU"/>
        </a:p>
      </dgm:t>
    </dgm:pt>
    <dgm:pt modelId="{926BE180-3541-4259-8A87-2A1A9E658900}" type="parTrans" cxnId="{9B42638D-3738-4F33-A0F5-5F53FE0306B1}">
      <dgm:prSet/>
      <dgm:spPr/>
      <dgm:t>
        <a:bodyPr/>
        <a:lstStyle/>
        <a:p>
          <a:endParaRPr lang="ru-RU"/>
        </a:p>
      </dgm:t>
    </dgm:pt>
    <dgm:pt modelId="{1E076D3C-A86A-4F2F-861F-4754FC8F0A8C}" type="sibTrans" cxnId="{9B42638D-3738-4F33-A0F5-5F53FE0306B1}">
      <dgm:prSet/>
      <dgm:spPr/>
      <dgm:t>
        <a:bodyPr/>
        <a:lstStyle/>
        <a:p>
          <a:endParaRPr lang="ru-RU"/>
        </a:p>
      </dgm:t>
    </dgm:pt>
    <dgm:pt modelId="{E270EADA-5C60-4EF8-9B3C-AC5CCF693CBD}">
      <dgm:prSet/>
      <dgm:spPr/>
      <dgm:t>
        <a:bodyPr/>
        <a:lstStyle/>
        <a:p>
          <a:endParaRPr lang="ru-RU"/>
        </a:p>
      </dgm:t>
    </dgm:pt>
    <dgm:pt modelId="{90999410-8C30-4C68-B9E5-9AD4FA3DF4F5}" type="parTrans" cxnId="{A9AC65FB-4180-4641-A4EC-E525FF21BB3E}">
      <dgm:prSet/>
      <dgm:spPr/>
      <dgm:t>
        <a:bodyPr/>
        <a:lstStyle/>
        <a:p>
          <a:endParaRPr lang="ru-RU"/>
        </a:p>
      </dgm:t>
    </dgm:pt>
    <dgm:pt modelId="{ECA02B87-B157-4BA0-9CF9-323F12D10E31}" type="sibTrans" cxnId="{A9AC65FB-4180-4641-A4EC-E525FF21BB3E}">
      <dgm:prSet/>
      <dgm:spPr/>
      <dgm:t>
        <a:bodyPr/>
        <a:lstStyle/>
        <a:p>
          <a:endParaRPr lang="ru-RU"/>
        </a:p>
      </dgm:t>
    </dgm:pt>
    <dgm:pt modelId="{DC198F94-7D91-4CE0-92BC-26BA806E61D4}">
      <dgm:prSet/>
      <dgm:spPr/>
      <dgm:t>
        <a:bodyPr/>
        <a:lstStyle/>
        <a:p>
          <a:endParaRPr lang="ru-RU"/>
        </a:p>
      </dgm:t>
    </dgm:pt>
    <dgm:pt modelId="{207E6E26-A04E-49A7-8943-4429B5CEE998}" type="parTrans" cxnId="{952F0B21-2400-480D-86EE-01DB7FE8D7A3}">
      <dgm:prSet/>
      <dgm:spPr/>
      <dgm:t>
        <a:bodyPr/>
        <a:lstStyle/>
        <a:p>
          <a:endParaRPr lang="ru-RU"/>
        </a:p>
      </dgm:t>
    </dgm:pt>
    <dgm:pt modelId="{D7498232-22B7-41D9-ADD9-10535F4ABBAF}" type="sibTrans" cxnId="{952F0B21-2400-480D-86EE-01DB7FE8D7A3}">
      <dgm:prSet/>
      <dgm:spPr/>
      <dgm:t>
        <a:bodyPr/>
        <a:lstStyle/>
        <a:p>
          <a:endParaRPr lang="ru-RU"/>
        </a:p>
      </dgm:t>
    </dgm:pt>
    <dgm:pt modelId="{F7489B7B-AF62-44C0-A1F8-7D8596B3756E}">
      <dgm:prSet/>
      <dgm:spPr/>
      <dgm:t>
        <a:bodyPr/>
        <a:lstStyle/>
        <a:p>
          <a:endParaRPr lang="ru-RU"/>
        </a:p>
      </dgm:t>
    </dgm:pt>
    <dgm:pt modelId="{2E003A83-2623-4D7B-B238-7F1376274576}" type="parTrans" cxnId="{297561EE-8774-467D-8151-6BE7779641DF}">
      <dgm:prSet/>
      <dgm:spPr/>
      <dgm:t>
        <a:bodyPr/>
        <a:lstStyle/>
        <a:p>
          <a:endParaRPr lang="ru-RU"/>
        </a:p>
      </dgm:t>
    </dgm:pt>
    <dgm:pt modelId="{1FB6225F-427C-446C-9153-E938722661FA}" type="sibTrans" cxnId="{297561EE-8774-467D-8151-6BE7779641DF}">
      <dgm:prSet/>
      <dgm:spPr/>
      <dgm:t>
        <a:bodyPr/>
        <a:lstStyle/>
        <a:p>
          <a:endParaRPr lang="ru-RU"/>
        </a:p>
      </dgm:t>
    </dgm:pt>
    <dgm:pt modelId="{16BFBB8F-DB97-4047-B267-96E819ADB822}">
      <dgm:prSet/>
      <dgm:spPr/>
      <dgm:t>
        <a:bodyPr/>
        <a:lstStyle/>
        <a:p>
          <a:endParaRPr lang="ru-RU"/>
        </a:p>
      </dgm:t>
    </dgm:pt>
    <dgm:pt modelId="{59A5DC7F-54E3-4A65-8AB3-D42331A797E7}" type="parTrans" cxnId="{B4142237-8698-4A2C-A4A4-7DB151714FA1}">
      <dgm:prSet/>
      <dgm:spPr/>
      <dgm:t>
        <a:bodyPr/>
        <a:lstStyle/>
        <a:p>
          <a:endParaRPr lang="ru-RU"/>
        </a:p>
      </dgm:t>
    </dgm:pt>
    <dgm:pt modelId="{B865B610-00D7-4407-96CF-59EC98437772}" type="sibTrans" cxnId="{B4142237-8698-4A2C-A4A4-7DB151714FA1}">
      <dgm:prSet/>
      <dgm:spPr/>
      <dgm:t>
        <a:bodyPr/>
        <a:lstStyle/>
        <a:p>
          <a:endParaRPr lang="ru-RU"/>
        </a:p>
      </dgm:t>
    </dgm:pt>
    <dgm:pt modelId="{1BC63AA1-C1D8-4F33-95A2-9F447DD47B13}">
      <dgm:prSet/>
      <dgm:spPr/>
      <dgm:t>
        <a:bodyPr/>
        <a:lstStyle/>
        <a:p>
          <a:endParaRPr lang="ru-RU"/>
        </a:p>
      </dgm:t>
    </dgm:pt>
    <dgm:pt modelId="{B394523C-93B2-44AF-9B86-96012EC992C6}" type="parTrans" cxnId="{3ED93749-9AF9-4591-A5D6-84DE61162588}">
      <dgm:prSet/>
      <dgm:spPr/>
      <dgm:t>
        <a:bodyPr/>
        <a:lstStyle/>
        <a:p>
          <a:endParaRPr lang="ru-RU"/>
        </a:p>
      </dgm:t>
    </dgm:pt>
    <dgm:pt modelId="{E558841A-93CB-4A66-9022-B398C03E67FB}" type="sibTrans" cxnId="{3ED93749-9AF9-4591-A5D6-84DE61162588}">
      <dgm:prSet/>
      <dgm:spPr/>
      <dgm:t>
        <a:bodyPr/>
        <a:lstStyle/>
        <a:p>
          <a:endParaRPr lang="ru-RU"/>
        </a:p>
      </dgm:t>
    </dgm:pt>
    <dgm:pt modelId="{F22D79BA-E08C-45A6-9F1C-F090F6A7BEC7}">
      <dgm:prSet/>
      <dgm:spPr/>
      <dgm:t>
        <a:bodyPr/>
        <a:lstStyle/>
        <a:p>
          <a:endParaRPr lang="ru-RU"/>
        </a:p>
      </dgm:t>
    </dgm:pt>
    <dgm:pt modelId="{4B2BFE17-DEE9-4B91-8366-05B29D8A4DB6}" type="parTrans" cxnId="{7CD2FA53-C8F8-4651-8923-3E08638AA862}">
      <dgm:prSet/>
      <dgm:spPr/>
      <dgm:t>
        <a:bodyPr/>
        <a:lstStyle/>
        <a:p>
          <a:endParaRPr lang="ru-RU"/>
        </a:p>
      </dgm:t>
    </dgm:pt>
    <dgm:pt modelId="{06253236-E1E3-4D8D-A5F9-1332E6EB04E2}" type="sibTrans" cxnId="{7CD2FA53-C8F8-4651-8923-3E08638AA862}">
      <dgm:prSet/>
      <dgm:spPr/>
      <dgm:t>
        <a:bodyPr/>
        <a:lstStyle/>
        <a:p>
          <a:endParaRPr lang="ru-RU"/>
        </a:p>
      </dgm:t>
    </dgm:pt>
    <dgm:pt modelId="{F7F59A2E-088F-4081-8CED-51DC285F04DC}">
      <dgm:prSet/>
      <dgm:spPr/>
      <dgm:t>
        <a:bodyPr/>
        <a:lstStyle/>
        <a:p>
          <a:endParaRPr lang="ru-RU"/>
        </a:p>
      </dgm:t>
    </dgm:pt>
    <dgm:pt modelId="{0AB507B8-5000-4830-B5DD-D7BF60ABAD48}" type="parTrans" cxnId="{3F814FC7-7622-4605-853D-627C850D20F7}">
      <dgm:prSet/>
      <dgm:spPr/>
      <dgm:t>
        <a:bodyPr/>
        <a:lstStyle/>
        <a:p>
          <a:endParaRPr lang="ru-RU"/>
        </a:p>
      </dgm:t>
    </dgm:pt>
    <dgm:pt modelId="{F3C8C3E9-9539-4160-BA2E-EB1D1D46EA8D}" type="sibTrans" cxnId="{3F814FC7-7622-4605-853D-627C850D20F7}">
      <dgm:prSet/>
      <dgm:spPr/>
      <dgm:t>
        <a:bodyPr/>
        <a:lstStyle/>
        <a:p>
          <a:endParaRPr lang="ru-RU"/>
        </a:p>
      </dgm:t>
    </dgm:pt>
    <dgm:pt modelId="{09861890-C991-46AE-AAE2-612A316AF97D}">
      <dgm:prSet/>
      <dgm:spPr/>
      <dgm:t>
        <a:bodyPr/>
        <a:lstStyle/>
        <a:p>
          <a:endParaRPr lang="ru-RU"/>
        </a:p>
      </dgm:t>
    </dgm:pt>
    <dgm:pt modelId="{31BC1AB9-ACCA-4968-B459-9874A8185D63}" type="parTrans" cxnId="{1F10DD11-CAFE-4680-8ACA-B4B9C11BA6CD}">
      <dgm:prSet/>
      <dgm:spPr/>
      <dgm:t>
        <a:bodyPr/>
        <a:lstStyle/>
        <a:p>
          <a:endParaRPr lang="ru-RU"/>
        </a:p>
      </dgm:t>
    </dgm:pt>
    <dgm:pt modelId="{F2B93144-2BDF-461E-AEA6-982E0E134C26}" type="sibTrans" cxnId="{1F10DD11-CAFE-4680-8ACA-B4B9C11BA6CD}">
      <dgm:prSet/>
      <dgm:spPr/>
      <dgm:t>
        <a:bodyPr/>
        <a:lstStyle/>
        <a:p>
          <a:endParaRPr lang="ru-RU"/>
        </a:p>
      </dgm:t>
    </dgm:pt>
    <dgm:pt modelId="{A5E7E6CA-7057-4AFE-91AA-E5E14A6E7136}">
      <dgm:prSet/>
      <dgm:spPr/>
      <dgm:t>
        <a:bodyPr/>
        <a:lstStyle/>
        <a:p>
          <a:endParaRPr lang="ru-RU"/>
        </a:p>
      </dgm:t>
    </dgm:pt>
    <dgm:pt modelId="{A87CE2CD-EF39-4B7B-A67C-901D0A6421E6}" type="parTrans" cxnId="{C98B8889-E2B2-4284-A1B0-748D44C83F5D}">
      <dgm:prSet/>
      <dgm:spPr/>
      <dgm:t>
        <a:bodyPr/>
        <a:lstStyle/>
        <a:p>
          <a:endParaRPr lang="ru-RU"/>
        </a:p>
      </dgm:t>
    </dgm:pt>
    <dgm:pt modelId="{FEDB99CD-4F55-487E-A46E-1AB24B0A5447}" type="sibTrans" cxnId="{C98B8889-E2B2-4284-A1B0-748D44C83F5D}">
      <dgm:prSet/>
      <dgm:spPr/>
      <dgm:t>
        <a:bodyPr/>
        <a:lstStyle/>
        <a:p>
          <a:endParaRPr lang="ru-RU"/>
        </a:p>
      </dgm:t>
    </dgm:pt>
    <dgm:pt modelId="{244ED601-BA77-402E-93BE-2E452C4BB48B}">
      <dgm:prSet/>
      <dgm:spPr/>
      <dgm:t>
        <a:bodyPr/>
        <a:lstStyle/>
        <a:p>
          <a:endParaRPr lang="ru-RU"/>
        </a:p>
      </dgm:t>
    </dgm:pt>
    <dgm:pt modelId="{E6F9B483-FBC6-42F2-9E9D-E79FF986082F}" type="parTrans" cxnId="{A76BD60B-D5E7-46DF-B677-1343DC96EFC7}">
      <dgm:prSet/>
      <dgm:spPr/>
      <dgm:t>
        <a:bodyPr/>
        <a:lstStyle/>
        <a:p>
          <a:endParaRPr lang="ru-RU"/>
        </a:p>
      </dgm:t>
    </dgm:pt>
    <dgm:pt modelId="{90AA0D72-ECA0-43D8-9500-35E586354C31}" type="sibTrans" cxnId="{A76BD60B-D5E7-46DF-B677-1343DC96EFC7}">
      <dgm:prSet/>
      <dgm:spPr/>
      <dgm:t>
        <a:bodyPr/>
        <a:lstStyle/>
        <a:p>
          <a:endParaRPr lang="ru-RU"/>
        </a:p>
      </dgm:t>
    </dgm:pt>
    <dgm:pt modelId="{E56A13CE-391C-4996-9986-94E128E46B8C}">
      <dgm:prSet/>
      <dgm:spPr/>
      <dgm:t>
        <a:bodyPr/>
        <a:lstStyle/>
        <a:p>
          <a:endParaRPr lang="ru-RU"/>
        </a:p>
      </dgm:t>
    </dgm:pt>
    <dgm:pt modelId="{00CF3E05-FF51-4A18-B597-E399B1D89B79}" type="parTrans" cxnId="{A305098A-AD18-4A6B-8D16-29D55D3BC07C}">
      <dgm:prSet/>
      <dgm:spPr/>
      <dgm:t>
        <a:bodyPr/>
        <a:lstStyle/>
        <a:p>
          <a:endParaRPr lang="ru-RU"/>
        </a:p>
      </dgm:t>
    </dgm:pt>
    <dgm:pt modelId="{1D2B56C7-1C6D-4B23-B71B-BA3418ADD98C}" type="sibTrans" cxnId="{A305098A-AD18-4A6B-8D16-29D55D3BC07C}">
      <dgm:prSet/>
      <dgm:spPr/>
      <dgm:t>
        <a:bodyPr/>
        <a:lstStyle/>
        <a:p>
          <a:endParaRPr lang="ru-RU"/>
        </a:p>
      </dgm:t>
    </dgm:pt>
    <dgm:pt modelId="{59B3AD32-7C68-4091-8417-90A2368CDD02}">
      <dgm:prSet/>
      <dgm:spPr/>
      <dgm:t>
        <a:bodyPr/>
        <a:lstStyle/>
        <a:p>
          <a:endParaRPr lang="ru-RU"/>
        </a:p>
      </dgm:t>
    </dgm:pt>
    <dgm:pt modelId="{A435E955-4973-447B-8546-FF4BE209A244}" type="parTrans" cxnId="{096FA7B8-A710-404C-9031-FAE72BA8439F}">
      <dgm:prSet/>
      <dgm:spPr/>
      <dgm:t>
        <a:bodyPr/>
        <a:lstStyle/>
        <a:p>
          <a:endParaRPr lang="ru-RU"/>
        </a:p>
      </dgm:t>
    </dgm:pt>
    <dgm:pt modelId="{A697B702-A0FB-4B52-A2FC-030E88898C43}" type="sibTrans" cxnId="{096FA7B8-A710-404C-9031-FAE72BA8439F}">
      <dgm:prSet/>
      <dgm:spPr/>
      <dgm:t>
        <a:bodyPr/>
        <a:lstStyle/>
        <a:p>
          <a:endParaRPr lang="ru-RU"/>
        </a:p>
      </dgm:t>
    </dgm:pt>
    <dgm:pt modelId="{6D718EDC-2923-44EA-8CC6-AC320652B4C2}">
      <dgm:prSet/>
      <dgm:spPr/>
      <dgm:t>
        <a:bodyPr/>
        <a:lstStyle/>
        <a:p>
          <a:endParaRPr lang="ru-RU"/>
        </a:p>
      </dgm:t>
    </dgm:pt>
    <dgm:pt modelId="{1742DE67-40F9-4DE8-BB9E-3A64BDBADFF5}" type="parTrans" cxnId="{94052472-5DA5-452B-8583-C8ACD45BBDEA}">
      <dgm:prSet/>
      <dgm:spPr/>
      <dgm:t>
        <a:bodyPr/>
        <a:lstStyle/>
        <a:p>
          <a:endParaRPr lang="ru-RU"/>
        </a:p>
      </dgm:t>
    </dgm:pt>
    <dgm:pt modelId="{D7E2F771-B016-4045-BB99-6D294D0999FA}" type="sibTrans" cxnId="{94052472-5DA5-452B-8583-C8ACD45BBDEA}">
      <dgm:prSet/>
      <dgm:spPr/>
      <dgm:t>
        <a:bodyPr/>
        <a:lstStyle/>
        <a:p>
          <a:endParaRPr lang="ru-RU"/>
        </a:p>
      </dgm:t>
    </dgm:pt>
    <dgm:pt modelId="{8FE3509F-4DCD-4040-9420-94D684483DEC}">
      <dgm:prSet/>
      <dgm:spPr/>
      <dgm:t>
        <a:bodyPr/>
        <a:lstStyle/>
        <a:p>
          <a:endParaRPr lang="ru-RU"/>
        </a:p>
      </dgm:t>
    </dgm:pt>
    <dgm:pt modelId="{BB87A07F-FA70-4882-990A-6B3B197D2617}" type="parTrans" cxnId="{E52C8631-EE95-43E4-9298-80DD50F9E34E}">
      <dgm:prSet/>
      <dgm:spPr/>
      <dgm:t>
        <a:bodyPr/>
        <a:lstStyle/>
        <a:p>
          <a:endParaRPr lang="ru-RU"/>
        </a:p>
      </dgm:t>
    </dgm:pt>
    <dgm:pt modelId="{19DC3ADE-D928-4211-9C0A-7307748BBEAB}" type="sibTrans" cxnId="{E52C8631-EE95-43E4-9298-80DD50F9E34E}">
      <dgm:prSet/>
      <dgm:spPr/>
      <dgm:t>
        <a:bodyPr/>
        <a:lstStyle/>
        <a:p>
          <a:endParaRPr lang="ru-RU"/>
        </a:p>
      </dgm:t>
    </dgm:pt>
    <dgm:pt modelId="{D390A662-7A6E-4432-AF57-1D8706E909D0}">
      <dgm:prSet/>
      <dgm:spPr/>
      <dgm:t>
        <a:bodyPr/>
        <a:lstStyle/>
        <a:p>
          <a:endParaRPr lang="ru-RU"/>
        </a:p>
      </dgm:t>
    </dgm:pt>
    <dgm:pt modelId="{D8977454-A9D8-4B3B-9195-0062B88C7934}" type="parTrans" cxnId="{B7AD2EE5-C199-4A06-B61B-0221977B44BA}">
      <dgm:prSet/>
      <dgm:spPr/>
      <dgm:t>
        <a:bodyPr/>
        <a:lstStyle/>
        <a:p>
          <a:endParaRPr lang="ru-RU"/>
        </a:p>
      </dgm:t>
    </dgm:pt>
    <dgm:pt modelId="{00A2A6FA-E8D6-4E35-B115-116FC44B2AF8}" type="sibTrans" cxnId="{B7AD2EE5-C199-4A06-B61B-0221977B44BA}">
      <dgm:prSet/>
      <dgm:spPr/>
      <dgm:t>
        <a:bodyPr/>
        <a:lstStyle/>
        <a:p>
          <a:endParaRPr lang="ru-RU"/>
        </a:p>
      </dgm:t>
    </dgm:pt>
    <dgm:pt modelId="{8B09C235-13C9-47C2-BA92-EDE4B3EF12B2}">
      <dgm:prSet/>
      <dgm:spPr/>
      <dgm:t>
        <a:bodyPr/>
        <a:lstStyle/>
        <a:p>
          <a:endParaRPr lang="ru-RU"/>
        </a:p>
      </dgm:t>
    </dgm:pt>
    <dgm:pt modelId="{F3A27AE8-3DAE-403B-9E72-B435C2763C99}" type="parTrans" cxnId="{B0FF0C1B-7E8F-4D4B-9360-BF8E329708D5}">
      <dgm:prSet/>
      <dgm:spPr/>
      <dgm:t>
        <a:bodyPr/>
        <a:lstStyle/>
        <a:p>
          <a:endParaRPr lang="ru-RU"/>
        </a:p>
      </dgm:t>
    </dgm:pt>
    <dgm:pt modelId="{1E48BA6C-EC47-42C7-A236-B23DD5A53CC9}" type="sibTrans" cxnId="{B0FF0C1B-7E8F-4D4B-9360-BF8E329708D5}">
      <dgm:prSet/>
      <dgm:spPr/>
      <dgm:t>
        <a:bodyPr/>
        <a:lstStyle/>
        <a:p>
          <a:endParaRPr lang="ru-RU"/>
        </a:p>
      </dgm:t>
    </dgm:pt>
    <dgm:pt modelId="{95EC9412-0834-4086-80D1-F8DA60385943}">
      <dgm:prSet/>
      <dgm:spPr/>
      <dgm:t>
        <a:bodyPr/>
        <a:lstStyle/>
        <a:p>
          <a:endParaRPr lang="ru-RU"/>
        </a:p>
      </dgm:t>
    </dgm:pt>
    <dgm:pt modelId="{2E5BE9C8-1273-429D-852D-BEFFE9202BF9}" type="parTrans" cxnId="{30C0EC5C-0F08-400B-92E6-F5EB9A09E5DF}">
      <dgm:prSet/>
      <dgm:spPr/>
      <dgm:t>
        <a:bodyPr/>
        <a:lstStyle/>
        <a:p>
          <a:endParaRPr lang="ru-RU"/>
        </a:p>
      </dgm:t>
    </dgm:pt>
    <dgm:pt modelId="{C07C93CD-8B21-4718-B5D4-96C0FED7E099}" type="sibTrans" cxnId="{30C0EC5C-0F08-400B-92E6-F5EB9A09E5DF}">
      <dgm:prSet/>
      <dgm:spPr/>
      <dgm:t>
        <a:bodyPr/>
        <a:lstStyle/>
        <a:p>
          <a:endParaRPr lang="ru-RU"/>
        </a:p>
      </dgm:t>
    </dgm:pt>
    <dgm:pt modelId="{54433FED-94B7-4A82-B3EE-9880703F0535}">
      <dgm:prSet/>
      <dgm:spPr/>
      <dgm:t>
        <a:bodyPr/>
        <a:lstStyle/>
        <a:p>
          <a:endParaRPr lang="ru-RU"/>
        </a:p>
      </dgm:t>
    </dgm:pt>
    <dgm:pt modelId="{9F6A99D0-03FA-44CC-8986-551FE1901123}" type="parTrans" cxnId="{CBE3953B-D7CB-4BFC-998A-70D5F9DF3BC0}">
      <dgm:prSet/>
      <dgm:spPr/>
      <dgm:t>
        <a:bodyPr/>
        <a:lstStyle/>
        <a:p>
          <a:endParaRPr lang="ru-RU"/>
        </a:p>
      </dgm:t>
    </dgm:pt>
    <dgm:pt modelId="{EF6657A3-0E4A-4F03-8E21-AAB256259975}" type="sibTrans" cxnId="{CBE3953B-D7CB-4BFC-998A-70D5F9DF3BC0}">
      <dgm:prSet/>
      <dgm:spPr/>
      <dgm:t>
        <a:bodyPr/>
        <a:lstStyle/>
        <a:p>
          <a:endParaRPr lang="ru-RU"/>
        </a:p>
      </dgm:t>
    </dgm:pt>
    <dgm:pt modelId="{2AEA6B62-7FA5-46B1-82BA-2849A2567C3F}">
      <dgm:prSet/>
      <dgm:spPr/>
      <dgm:t>
        <a:bodyPr/>
        <a:lstStyle/>
        <a:p>
          <a:endParaRPr lang="ru-RU"/>
        </a:p>
      </dgm:t>
    </dgm:pt>
    <dgm:pt modelId="{FFFA423B-ABCB-4342-8D82-39DEAB9A2C93}" type="parTrans" cxnId="{42F0CB28-BAEA-4259-BEE0-FE9D83087A54}">
      <dgm:prSet/>
      <dgm:spPr/>
      <dgm:t>
        <a:bodyPr/>
        <a:lstStyle/>
        <a:p>
          <a:endParaRPr lang="ru-RU"/>
        </a:p>
      </dgm:t>
    </dgm:pt>
    <dgm:pt modelId="{A95B7C65-5411-4777-B7DD-3C581DD05C40}" type="sibTrans" cxnId="{42F0CB28-BAEA-4259-BEE0-FE9D83087A54}">
      <dgm:prSet/>
      <dgm:spPr/>
      <dgm:t>
        <a:bodyPr/>
        <a:lstStyle/>
        <a:p>
          <a:endParaRPr lang="ru-RU"/>
        </a:p>
      </dgm:t>
    </dgm:pt>
    <dgm:pt modelId="{8F25F629-D828-4CF9-B297-C3D1F16E4832}">
      <dgm:prSet/>
      <dgm:spPr/>
      <dgm:t>
        <a:bodyPr/>
        <a:lstStyle/>
        <a:p>
          <a:endParaRPr lang="ru-RU"/>
        </a:p>
      </dgm:t>
    </dgm:pt>
    <dgm:pt modelId="{AF0F22FE-FBD4-4140-96BD-91DF1A906CA7}" type="parTrans" cxnId="{744EF46B-D877-4A8D-815F-79C4BD20733A}">
      <dgm:prSet/>
      <dgm:spPr/>
      <dgm:t>
        <a:bodyPr/>
        <a:lstStyle/>
        <a:p>
          <a:endParaRPr lang="ru-RU"/>
        </a:p>
      </dgm:t>
    </dgm:pt>
    <dgm:pt modelId="{B6FD60C0-8F94-426F-B774-9D457CC28CF7}" type="sibTrans" cxnId="{744EF46B-D877-4A8D-815F-79C4BD20733A}">
      <dgm:prSet/>
      <dgm:spPr/>
      <dgm:t>
        <a:bodyPr/>
        <a:lstStyle/>
        <a:p>
          <a:endParaRPr lang="ru-RU"/>
        </a:p>
      </dgm:t>
    </dgm:pt>
    <dgm:pt modelId="{93A8DE3A-2A08-41E7-B3B8-570C871B3A3E}">
      <dgm:prSet/>
      <dgm:spPr/>
      <dgm:t>
        <a:bodyPr/>
        <a:lstStyle/>
        <a:p>
          <a:endParaRPr lang="ru-RU"/>
        </a:p>
      </dgm:t>
    </dgm:pt>
    <dgm:pt modelId="{927B2092-1E2B-4C18-8DA8-2F4094386AB6}" type="parTrans" cxnId="{9532D513-24B1-4BF5-81DB-BD6D981CBA81}">
      <dgm:prSet/>
      <dgm:spPr/>
      <dgm:t>
        <a:bodyPr/>
        <a:lstStyle/>
        <a:p>
          <a:endParaRPr lang="ru-RU"/>
        </a:p>
      </dgm:t>
    </dgm:pt>
    <dgm:pt modelId="{A1E15F07-E339-4CB3-96EF-0FA963D5B67D}" type="sibTrans" cxnId="{9532D513-24B1-4BF5-81DB-BD6D981CBA81}">
      <dgm:prSet/>
      <dgm:spPr/>
      <dgm:t>
        <a:bodyPr/>
        <a:lstStyle/>
        <a:p>
          <a:endParaRPr lang="ru-RU"/>
        </a:p>
      </dgm:t>
    </dgm:pt>
    <dgm:pt modelId="{A4CBAA1F-A5A6-4624-AEE1-C7EF06959B5D}">
      <dgm:prSet/>
      <dgm:spPr/>
      <dgm:t>
        <a:bodyPr/>
        <a:lstStyle/>
        <a:p>
          <a:endParaRPr lang="ru-RU"/>
        </a:p>
      </dgm:t>
    </dgm:pt>
    <dgm:pt modelId="{4BD48C86-553A-47AB-9BBE-DD698873C9AC}" type="parTrans" cxnId="{6369C387-9670-4D6D-8001-B4E49CC89825}">
      <dgm:prSet/>
      <dgm:spPr/>
      <dgm:t>
        <a:bodyPr/>
        <a:lstStyle/>
        <a:p>
          <a:endParaRPr lang="ru-RU"/>
        </a:p>
      </dgm:t>
    </dgm:pt>
    <dgm:pt modelId="{42FD3E39-721D-4F46-BA68-DE7B4A18172F}" type="sibTrans" cxnId="{6369C387-9670-4D6D-8001-B4E49CC89825}">
      <dgm:prSet/>
      <dgm:spPr/>
      <dgm:t>
        <a:bodyPr/>
        <a:lstStyle/>
        <a:p>
          <a:endParaRPr lang="ru-RU"/>
        </a:p>
      </dgm:t>
    </dgm:pt>
    <dgm:pt modelId="{E4E8F6B1-7375-4191-A5F5-7D0667E22D85}">
      <dgm:prSet/>
      <dgm:spPr/>
      <dgm:t>
        <a:bodyPr/>
        <a:lstStyle/>
        <a:p>
          <a:endParaRPr lang="ru-RU"/>
        </a:p>
      </dgm:t>
    </dgm:pt>
    <dgm:pt modelId="{46001D66-0244-4CE7-A4DF-396DFF8F7F96}" type="parTrans" cxnId="{E421862B-3E68-459D-843F-F78AE1528BAE}">
      <dgm:prSet/>
      <dgm:spPr/>
      <dgm:t>
        <a:bodyPr/>
        <a:lstStyle/>
        <a:p>
          <a:endParaRPr lang="ru-RU"/>
        </a:p>
      </dgm:t>
    </dgm:pt>
    <dgm:pt modelId="{76D5C1EC-E659-4DE7-B865-5238833AEA7A}" type="sibTrans" cxnId="{E421862B-3E68-459D-843F-F78AE1528BAE}">
      <dgm:prSet/>
      <dgm:spPr/>
      <dgm:t>
        <a:bodyPr/>
        <a:lstStyle/>
        <a:p>
          <a:endParaRPr lang="ru-RU"/>
        </a:p>
      </dgm:t>
    </dgm:pt>
    <dgm:pt modelId="{6AC8D048-5C42-45CB-8672-56E577EFC65F}" type="pres">
      <dgm:prSet presAssocID="{CCCF184A-6C86-474B-BDA9-B4DDD14DB1E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C3175C-2606-48A8-A0DA-1250D056E6BC}" type="pres">
      <dgm:prSet presAssocID="{CCCF184A-6C86-474B-BDA9-B4DDD14DB1E4}" presName="matrix" presStyleCnt="0"/>
      <dgm:spPr/>
    </dgm:pt>
    <dgm:pt modelId="{95E4A1D8-E458-47EC-9D29-EFB003A81CB2}" type="pres">
      <dgm:prSet presAssocID="{CCCF184A-6C86-474B-BDA9-B4DDD14DB1E4}" presName="tile1" presStyleLbl="node1" presStyleIdx="0" presStyleCnt="4" custScaleY="74088"/>
      <dgm:spPr/>
      <dgm:t>
        <a:bodyPr/>
        <a:lstStyle/>
        <a:p>
          <a:endParaRPr lang="ru-RU"/>
        </a:p>
      </dgm:t>
    </dgm:pt>
    <dgm:pt modelId="{C42ADBFC-C7EB-48E3-82E9-60FA95AF8567}" type="pres">
      <dgm:prSet presAssocID="{CCCF184A-6C86-474B-BDA9-B4DDD14DB1E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F8450-9AFC-499D-8BB1-D5A58FE7A6E0}" type="pres">
      <dgm:prSet presAssocID="{CCCF184A-6C86-474B-BDA9-B4DDD14DB1E4}" presName="tile2" presStyleLbl="node1" presStyleIdx="1" presStyleCnt="4" custScaleY="74099" custLinFactNeighborX="0" custLinFactNeighborY="519"/>
      <dgm:spPr/>
      <dgm:t>
        <a:bodyPr/>
        <a:lstStyle/>
        <a:p>
          <a:endParaRPr lang="ru-RU"/>
        </a:p>
      </dgm:t>
    </dgm:pt>
    <dgm:pt modelId="{A659D158-1BE9-439C-A013-6B02D4EC4DD7}" type="pres">
      <dgm:prSet presAssocID="{CCCF184A-6C86-474B-BDA9-B4DDD14DB1E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CD010-1BCA-4353-BCA8-58C35BC14BC1}" type="pres">
      <dgm:prSet presAssocID="{CCCF184A-6C86-474B-BDA9-B4DDD14DB1E4}" presName="tile3" presStyleLbl="node1" presStyleIdx="2" presStyleCnt="4" custScaleX="100001" custScaleY="84564" custLinFactNeighborX="-59" custLinFactNeighborY="-12436"/>
      <dgm:spPr/>
      <dgm:t>
        <a:bodyPr/>
        <a:lstStyle/>
        <a:p>
          <a:endParaRPr lang="ru-RU"/>
        </a:p>
      </dgm:t>
    </dgm:pt>
    <dgm:pt modelId="{0D13E6F2-C99B-4D80-88C2-DD1D1ED16FD8}" type="pres">
      <dgm:prSet presAssocID="{CCCF184A-6C86-474B-BDA9-B4DDD14DB1E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3E1EF-74E0-402D-A0C3-1AF3C81336CD}" type="pres">
      <dgm:prSet presAssocID="{CCCF184A-6C86-474B-BDA9-B4DDD14DB1E4}" presName="tile4" presStyleLbl="node1" presStyleIdx="3" presStyleCnt="4" custScaleY="84145" custLinFactNeighborX="87" custLinFactNeighborY="-12517"/>
      <dgm:spPr/>
      <dgm:t>
        <a:bodyPr/>
        <a:lstStyle/>
        <a:p>
          <a:endParaRPr lang="ru-RU"/>
        </a:p>
      </dgm:t>
    </dgm:pt>
    <dgm:pt modelId="{DB0E542C-A9E4-49FD-BBA4-C68B30C0EE07}" type="pres">
      <dgm:prSet presAssocID="{CCCF184A-6C86-474B-BDA9-B4DDD14DB1E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86E34-0AE6-49C0-A063-D6D3C2F805D0}" type="pres">
      <dgm:prSet presAssocID="{CCCF184A-6C86-474B-BDA9-B4DDD14DB1E4}" presName="centerTile" presStyleLbl="fgShp" presStyleIdx="0" presStyleCnt="1" custScaleX="333333" custScaleY="66552" custLinFactNeighborX="491" custLinFactNeighborY="-49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0AA9760-0DBE-48C5-A333-9F45EC758AB0}" srcId="{CCCF184A-6C86-474B-BDA9-B4DDD14DB1E4}" destId="{0528FDC4-63EA-4542-94F3-BCBACEB606CF}" srcOrd="7" destOrd="0" parTransId="{D1FA2801-0CC2-4BDA-8001-5661F0C3F8A7}" sibTransId="{E633FFC8-09C6-4B05-B9DD-4A071DC06C39}"/>
    <dgm:cxn modelId="{B666FECB-0BA7-4CAE-A445-586BEA812ACF}" srcId="{CCCF184A-6C86-474B-BDA9-B4DDD14DB1E4}" destId="{B605CF18-6D62-4DD1-9329-DC22B95A6383}" srcOrd="0" destOrd="0" parTransId="{F9A91D4E-2A91-45C5-9BB3-06D3F199AE6A}" sibTransId="{EC227D45-6E6C-48ED-B7F2-BD13B29EB284}"/>
    <dgm:cxn modelId="{297561EE-8774-467D-8151-6BE7779641DF}" srcId="{A3F5A2C1-90FC-4EBC-B49A-228EA343D1FB}" destId="{F7489B7B-AF62-44C0-A1F8-7D8596B3756E}" srcOrd="2" destOrd="0" parTransId="{2E003A83-2623-4D7B-B238-7F1376274576}" sibTransId="{1FB6225F-427C-446C-9153-E938722661FA}"/>
    <dgm:cxn modelId="{5E35A347-760F-4626-AEE5-E21429A7076C}" srcId="{C173A1BB-667F-45E1-8A79-A3E427FC3E09}" destId="{349A9869-217F-4AF2-88DA-ED2D802511D1}" srcOrd="3" destOrd="0" parTransId="{6AD23569-343A-4F32-9D12-F951E3F58E41}" sibTransId="{2887D042-526A-4EA1-ADA1-AA6C8CF70AA5}"/>
    <dgm:cxn modelId="{E249F4C9-DB6E-4B9D-A54C-0900193EA0E2}" srcId="{C173A1BB-667F-45E1-8A79-A3E427FC3E09}" destId="{AE30B7F8-4CD6-4229-82DF-B2E9BBF9DB40}" srcOrd="19" destOrd="0" parTransId="{BAA25413-99BB-4423-BFBC-0FF6F25C521A}" sibTransId="{10AE2A83-55AB-4246-8D78-BA7E3082102A}"/>
    <dgm:cxn modelId="{49577706-4834-4DC7-B389-8F20CA5E04AB}" type="presOf" srcId="{8EB1C009-A14D-4EFF-9344-F380AC5EAD47}" destId="{DB0E542C-A9E4-49FD-BBA4-C68B30C0EE07}" srcOrd="1" destOrd="0" presId="urn:microsoft.com/office/officeart/2005/8/layout/matrix1"/>
    <dgm:cxn modelId="{A9AC65FB-4180-4641-A4EC-E525FF21BB3E}" srcId="{A3F5A2C1-90FC-4EBC-B49A-228EA343D1FB}" destId="{E270EADA-5C60-4EF8-9B3C-AC5CCF693CBD}" srcOrd="0" destOrd="0" parTransId="{90999410-8C30-4C68-B9E5-9AD4FA3DF4F5}" sibTransId="{ECA02B87-B157-4BA0-9CF9-323F12D10E31}"/>
    <dgm:cxn modelId="{AB055784-08BC-4298-9B9B-1580BE08E941}" srcId="{43F00574-43C6-4764-810C-8B6282AA7B63}" destId="{316D1BF8-FCDD-4B48-9C16-ECBEBC5AFE44}" srcOrd="1" destOrd="0" parTransId="{01093F8D-921B-4876-8473-9DE9F2D99D1F}" sibTransId="{FB539E4A-BC49-49B3-8A31-BAF557375119}"/>
    <dgm:cxn modelId="{5D7EA41F-6D5D-4486-A401-C8AAC05B0E5F}" type="presOf" srcId="{CCCF184A-6C86-474B-BDA9-B4DDD14DB1E4}" destId="{6AC8D048-5C42-45CB-8672-56E577EFC65F}" srcOrd="0" destOrd="0" presId="urn:microsoft.com/office/officeart/2005/8/layout/matrix1"/>
    <dgm:cxn modelId="{F2E2DA18-A533-4107-B785-A78E893F0D13}" srcId="{0528FDC4-63EA-4542-94F3-BCBACEB606CF}" destId="{4B011A4E-1515-4A2D-8D7D-F89A697C2C6F}" srcOrd="3" destOrd="0" parTransId="{F4424005-FA35-4391-8075-C35C1133B03F}" sibTransId="{061A2254-5524-4782-A9B7-87E71565214C}"/>
    <dgm:cxn modelId="{95F8269A-6816-4BDD-A79E-34E5BCE8B1CF}" srcId="{C173A1BB-667F-45E1-8A79-A3E427FC3E09}" destId="{B1C8F71C-198E-43FE-9190-7F0805AE3CE8}" srcOrd="12" destOrd="0" parTransId="{BA14A4ED-0D45-401E-8BFD-0EB4E7682B82}" sibTransId="{929367EA-479C-4638-9BA8-28D1B004AFCF}"/>
    <dgm:cxn modelId="{12088689-22F9-464B-BE81-7C929525861C}" srcId="{C173A1BB-667F-45E1-8A79-A3E427FC3E09}" destId="{D9EAB8D5-4AF4-4A38-8DD2-E056E087B13A}" srcOrd="18" destOrd="0" parTransId="{7FF69BCD-EACD-4F39-97D2-A5A63D50CF69}" sibTransId="{0C16A230-52CB-4F3C-9BB0-F342684482BF}"/>
    <dgm:cxn modelId="{1C058FE0-DDA9-494A-BA51-0FA2680117AA}" srcId="{B605CF18-6D62-4DD1-9329-DC22B95A6383}" destId="{6FFB6EF3-805D-4ADA-B7AF-DEE9FB8B4A49}" srcOrd="1" destOrd="0" parTransId="{9E3AF59B-3851-4CD4-84C9-47669B68C4C9}" sibTransId="{932FE0E0-0C1A-41B7-A398-412F29D0119F}"/>
    <dgm:cxn modelId="{DE7C00AE-20F7-48FE-9F1D-534CC201E9A9}" srcId="{C173A1BB-667F-45E1-8A79-A3E427FC3E09}" destId="{6C12F5F3-F785-4501-9169-6C854A5E73D1}" srcOrd="16" destOrd="0" parTransId="{AD148830-9B66-45CD-A163-98E6657C39D8}" sibTransId="{31F46F4D-7C28-4CA8-B0DE-E4F4B9C1F0DF}"/>
    <dgm:cxn modelId="{5CB0E48E-1C39-4116-86CD-99353197F6E9}" srcId="{C173A1BB-667F-45E1-8A79-A3E427FC3E09}" destId="{970D8968-7E5A-41B1-8641-B74D10E3F17B}" srcOrd="27" destOrd="0" parTransId="{57EB0C7A-7F0F-4B2F-A6B4-4BFFA1A50618}" sibTransId="{6E3F0E21-02C5-4788-8AEB-F1CAC293C119}"/>
    <dgm:cxn modelId="{4195AE50-F03B-4850-A02A-88579638E4F4}" type="presOf" srcId="{6FFB6EF3-805D-4ADA-B7AF-DEE9FB8B4A49}" destId="{A659D158-1BE9-439C-A013-6B02D4EC4DD7}" srcOrd="1" destOrd="0" presId="urn:microsoft.com/office/officeart/2005/8/layout/matrix1"/>
    <dgm:cxn modelId="{B1AD135D-5344-46FD-A67C-58724118ED80}" srcId="{C173A1BB-667F-45E1-8A79-A3E427FC3E09}" destId="{3D79E010-D217-486D-860E-6C320C505AEB}" srcOrd="24" destOrd="0" parTransId="{F8C9F908-034A-4E62-8DC4-26C9A4A85D10}" sibTransId="{514A3A6B-FD76-4147-BEE9-F0B7A5F5707B}"/>
    <dgm:cxn modelId="{3ED93749-9AF9-4591-A5D6-84DE61162588}" srcId="{CCCF184A-6C86-474B-BDA9-B4DDD14DB1E4}" destId="{1BC63AA1-C1D8-4F33-95A2-9F447DD47B13}" srcOrd="6" destOrd="0" parTransId="{B394523C-93B2-44AF-9B86-96012EC992C6}" sibTransId="{E558841A-93CB-4A66-9022-B398C03E67FB}"/>
    <dgm:cxn modelId="{013D71C3-C9A4-403E-BFE2-78F289E1D417}" srcId="{CCCF184A-6C86-474B-BDA9-B4DDD14DB1E4}" destId="{E2A92A3B-BD84-42BA-9DC0-FA57E2AB78C9}" srcOrd="4" destOrd="0" parTransId="{3E593D5E-FCFC-410C-8CE3-AF627A721378}" sibTransId="{0CFFD816-895A-43FB-81A8-6F26D3F0F2BB}"/>
    <dgm:cxn modelId="{4BB421D4-8BB1-4403-A955-89DC7BED1DF9}" srcId="{43F00574-43C6-4764-810C-8B6282AA7B63}" destId="{07E97575-4C36-4CD4-B6A5-59547A1EAACB}" srcOrd="3" destOrd="0" parTransId="{82C7E4D9-8457-4845-AFC8-8571A1E59262}" sibTransId="{ED59CF30-4724-41B3-9457-CF4F81712DD9}"/>
    <dgm:cxn modelId="{EB1FCFF7-1751-411A-8C60-6FCB2F93DB9F}" srcId="{C173A1BB-667F-45E1-8A79-A3E427FC3E09}" destId="{D245826B-135A-441D-B9A6-C632BE47BE2B}" srcOrd="23" destOrd="0" parTransId="{CFCE0B3F-324B-4F53-A50F-3F64C328C381}" sibTransId="{09E339D4-96A1-45E0-B57B-391241996A2A}"/>
    <dgm:cxn modelId="{CF38C6EC-9B6B-4ECE-9245-AF0B4531BCFB}" srcId="{C173A1BB-667F-45E1-8A79-A3E427FC3E09}" destId="{1708423D-DA7D-49A9-88EE-22B5B2C8B5BB}" srcOrd="31" destOrd="0" parTransId="{9697BFF5-DE33-4EB5-9830-27C48D9AF331}" sibTransId="{9D02616F-5565-490D-A157-345CBFB5EB60}"/>
    <dgm:cxn modelId="{B0FF0C1B-7E8F-4D4B-9360-BF8E329708D5}" srcId="{6D718EDC-2923-44EA-8CC6-AC320652B4C2}" destId="{8B09C235-13C9-47C2-BA92-EDE4B3EF12B2}" srcOrd="2" destOrd="0" parTransId="{F3A27AE8-3DAE-403B-9E72-B435C2763C99}" sibTransId="{1E48BA6C-EC47-42C7-A236-B23DD5A53CC9}"/>
    <dgm:cxn modelId="{A305098A-AD18-4A6B-8D16-29D55D3BC07C}" srcId="{CCCF184A-6C86-474B-BDA9-B4DDD14DB1E4}" destId="{E56A13CE-391C-4996-9986-94E128E46B8C}" srcOrd="1" destOrd="0" parTransId="{00CF3E05-FF51-4A18-B597-E399B1D89B79}" sibTransId="{1D2B56C7-1C6D-4B23-B71B-BA3418ADD98C}"/>
    <dgm:cxn modelId="{1E05B7BA-89CD-40F5-872F-5DB6AE48A212}" srcId="{43F00574-43C6-4764-810C-8B6282AA7B63}" destId="{E13B63B5-609C-4679-B4E0-24846CA47EF2}" srcOrd="2" destOrd="0" parTransId="{60CE3799-EEBC-4D27-AA9F-9B50BE75F71A}" sibTransId="{4CF551E9-6847-4D6F-89C1-A42FFECB9FBD}"/>
    <dgm:cxn modelId="{C4B181E0-59CA-47DE-ACA2-69DA0313038A}" srcId="{B605CF18-6D62-4DD1-9329-DC22B95A6383}" destId="{8EB1C009-A14D-4EFF-9344-F380AC5EAD47}" srcOrd="3" destOrd="0" parTransId="{43BA41F8-FBA1-4882-A7BD-820EC721242C}" sibTransId="{C8BE075D-FCF2-43AA-A25B-2CFFB29A6C33}"/>
    <dgm:cxn modelId="{9532D513-24B1-4BF5-81DB-BD6D981CBA81}" srcId="{2AEA6B62-7FA5-46B1-82BA-2849A2567C3F}" destId="{93A8DE3A-2A08-41E7-B3B8-570C871B3A3E}" srcOrd="1" destOrd="0" parTransId="{927B2092-1E2B-4C18-8DA8-2F4094386AB6}" sibTransId="{A1E15F07-E339-4CB3-96EF-0FA963D5B67D}"/>
    <dgm:cxn modelId="{89C43FDB-3C61-4AE7-8741-432E7539D48C}" srcId="{C173A1BB-667F-45E1-8A79-A3E427FC3E09}" destId="{2A14E779-4346-4F0B-B9C8-7D26B365C8A3}" srcOrd="0" destOrd="0" parTransId="{5122A0D3-5D57-4967-9B77-5CDA261EB581}" sibTransId="{E6AECBD6-C97A-4AC1-8C79-555DA7F3E067}"/>
    <dgm:cxn modelId="{744EF46B-D877-4A8D-815F-79C4BD20733A}" srcId="{2AEA6B62-7FA5-46B1-82BA-2849A2567C3F}" destId="{8F25F629-D828-4CF9-B297-C3D1F16E4832}" srcOrd="0" destOrd="0" parTransId="{AF0F22FE-FBD4-4140-96BD-91DF1A906CA7}" sibTransId="{B6FD60C0-8F94-426F-B774-9D457CC28CF7}"/>
    <dgm:cxn modelId="{7CE39681-418A-40D6-8F77-D3396653E282}" srcId="{C173A1BB-667F-45E1-8A79-A3E427FC3E09}" destId="{11648BC1-2BF8-4609-AEBA-8CC8EBEBB73D}" srcOrd="8" destOrd="0" parTransId="{FCA611D3-489C-4B3E-8904-931675D47B71}" sibTransId="{13A3166D-D3A9-4951-85AD-4FC478FDEC5E}"/>
    <dgm:cxn modelId="{0FAB9E0C-E10A-4F9C-8E10-F3892895F150}" srcId="{C173A1BB-667F-45E1-8A79-A3E427FC3E09}" destId="{9A63F766-37B9-49C0-A6FB-82750F1B2021}" srcOrd="1" destOrd="0" parTransId="{B902BACC-0CED-41CD-9F4B-76DF2BDF558D}" sibTransId="{396FD32B-1398-4316-ACB8-E00B4A832FF8}"/>
    <dgm:cxn modelId="{54A30DA5-46E1-4352-BEE7-C719DC48379C}" type="presOf" srcId="{6FFB6EF3-805D-4ADA-B7AF-DEE9FB8B4A49}" destId="{93AF8450-9AFC-499D-8BB1-D5A58FE7A6E0}" srcOrd="0" destOrd="0" presId="urn:microsoft.com/office/officeart/2005/8/layout/matrix1"/>
    <dgm:cxn modelId="{768E7F03-79F2-49F9-9D27-A97FCCBA136F}" srcId="{C173A1BB-667F-45E1-8A79-A3E427FC3E09}" destId="{30B36961-CF45-4001-8D0D-6C676588EBB7}" srcOrd="26" destOrd="0" parTransId="{D6B09606-DCCB-48EC-9ED5-03F6C0FA6FA8}" sibTransId="{5BCB9BAC-092A-4065-8583-7CD592B3D969}"/>
    <dgm:cxn modelId="{1F10DD11-CAFE-4680-8ACA-B4B9C11BA6CD}" srcId="{F22D79BA-E08C-45A6-9F1C-F090F6A7BEC7}" destId="{09861890-C991-46AE-AAE2-612A316AF97D}" srcOrd="1" destOrd="0" parTransId="{31BC1AB9-ACCA-4968-B459-9874A8185D63}" sibTransId="{F2B93144-2BDF-461E-AEA6-982E0E134C26}"/>
    <dgm:cxn modelId="{A1A7CDAC-7284-4594-AAB2-DDDDBE0DBB5E}" srcId="{C173A1BB-667F-45E1-8A79-A3E427FC3E09}" destId="{064AA880-1A17-4A24-89C2-30FF78438E47}" srcOrd="9" destOrd="0" parTransId="{CFC03B8D-284B-4B0F-89D1-869C097F9772}" sibTransId="{60DFD18C-3F51-4732-97A7-E27D9DF8E558}"/>
    <dgm:cxn modelId="{3F814FC7-7622-4605-853D-627C850D20F7}" srcId="{F22D79BA-E08C-45A6-9F1C-F090F6A7BEC7}" destId="{F7F59A2E-088F-4081-8CED-51DC285F04DC}" srcOrd="0" destOrd="0" parTransId="{0AB507B8-5000-4830-B5DD-D7BF60ABAD48}" sibTransId="{F3C8C3E9-9539-4160-BA2E-EB1D1D46EA8D}"/>
    <dgm:cxn modelId="{388812F5-E83E-4279-B8F3-AFC8019F85FF}" srcId="{C173A1BB-667F-45E1-8A79-A3E427FC3E09}" destId="{A5DD611C-B1A9-4D7F-87CC-595D5ECA5B70}" srcOrd="28" destOrd="0" parTransId="{8E55D7B1-E5D8-475E-9053-E4C0D7ADE227}" sibTransId="{46544A0B-7F80-4539-B39C-C103D3A8D56F}"/>
    <dgm:cxn modelId="{94052472-5DA5-452B-8583-C8ACD45BBDEA}" srcId="{59B3AD32-7C68-4091-8417-90A2368CDD02}" destId="{6D718EDC-2923-44EA-8CC6-AC320652B4C2}" srcOrd="0" destOrd="0" parTransId="{1742DE67-40F9-4DE8-BB9E-3A64BDBADFF5}" sibTransId="{D7E2F771-B016-4045-BB99-6D294D0999FA}"/>
    <dgm:cxn modelId="{D9E6E46A-55C7-4AE6-8E7B-41C282B2A204}" srcId="{CCCF184A-6C86-474B-BDA9-B4DDD14DB1E4}" destId="{43F00574-43C6-4764-810C-8B6282AA7B63}" srcOrd="9" destOrd="0" parTransId="{E1CCF35F-8425-4CA4-9C7E-EA763E95034F}" sibTransId="{00803E3A-05D8-454C-A362-36CCB8574A2F}"/>
    <dgm:cxn modelId="{6A554DFF-3562-4415-B817-1009A3FC8E5D}" srcId="{0528FDC4-63EA-4542-94F3-BCBACEB606CF}" destId="{2861F5A7-1AF8-4806-8B22-060E3EDD815A}" srcOrd="0" destOrd="0" parTransId="{1FB34ED8-D704-4342-88CF-5025EA6E1D2C}" sibTransId="{2EC09C8B-A0F3-4D4A-8943-76752B379773}"/>
    <dgm:cxn modelId="{3FDDB43C-F892-4095-968C-7EC8ACD943D5}" srcId="{B605CF18-6D62-4DD1-9329-DC22B95A6383}" destId="{DD08875A-9DA0-48D3-ACEE-4DFC0E7C6C50}" srcOrd="0" destOrd="0" parTransId="{18A7C2A6-DF27-4633-A510-0CA485803860}" sibTransId="{D1CB37B9-790B-43A3-91C7-6374A33E8236}"/>
    <dgm:cxn modelId="{B7AD2EE5-C199-4A06-B61B-0221977B44BA}" srcId="{6D718EDC-2923-44EA-8CC6-AC320652B4C2}" destId="{D390A662-7A6E-4432-AF57-1D8706E909D0}" srcOrd="1" destOrd="0" parTransId="{D8977454-A9D8-4B3B-9195-0062B88C7934}" sibTransId="{00A2A6FA-E8D6-4E35-B115-116FC44B2AF8}"/>
    <dgm:cxn modelId="{6369C387-9670-4D6D-8001-B4E49CC89825}" srcId="{2AEA6B62-7FA5-46B1-82BA-2849A2567C3F}" destId="{A4CBAA1F-A5A6-4624-AEE1-C7EF06959B5D}" srcOrd="2" destOrd="0" parTransId="{4BD48C86-553A-47AB-9BBE-DD698873C9AC}" sibTransId="{42FD3E39-721D-4F46-BA68-DE7B4A18172F}"/>
    <dgm:cxn modelId="{30C0EC5C-0F08-400B-92E6-F5EB9A09E5DF}" srcId="{6D718EDC-2923-44EA-8CC6-AC320652B4C2}" destId="{95EC9412-0834-4086-80D1-F8DA60385943}" srcOrd="3" destOrd="0" parTransId="{2E5BE9C8-1273-429D-852D-BEFFE9202BF9}" sibTransId="{C07C93CD-8B21-4718-B5D4-96C0FED7E099}"/>
    <dgm:cxn modelId="{9E50747C-E7B1-437F-8DDA-0C1BBE3F67DB}" srcId="{CCCF184A-6C86-474B-BDA9-B4DDD14DB1E4}" destId="{5BE5E0F8-B6A8-4CAB-8280-7D749E369B09}" srcOrd="8" destOrd="0" parTransId="{8B245959-D715-485F-B99B-95C255392E53}" sibTransId="{D619E3D9-B218-4C4E-A3AF-A436FD3447E4}"/>
    <dgm:cxn modelId="{B0FE0EF1-78AA-4313-AC9B-035C54A5E38D}" type="presOf" srcId="{8EB1C009-A14D-4EFF-9344-F380AC5EAD47}" destId="{73E3E1EF-74E0-402D-A0C3-1AF3C81336CD}" srcOrd="0" destOrd="0" presId="urn:microsoft.com/office/officeart/2005/8/layout/matrix1"/>
    <dgm:cxn modelId="{5B3B8DE4-42A5-42CB-BF63-E8C2D45F80E7}" type="presOf" srcId="{DD08875A-9DA0-48D3-ACEE-4DFC0E7C6C50}" destId="{95E4A1D8-E458-47EC-9D29-EFB003A81CB2}" srcOrd="0" destOrd="0" presId="urn:microsoft.com/office/officeart/2005/8/layout/matrix1"/>
    <dgm:cxn modelId="{AC901AB1-95FC-4042-A883-5FC09E71E62E}" srcId="{CCCF184A-6C86-474B-BDA9-B4DDD14DB1E4}" destId="{C173A1BB-667F-45E1-8A79-A3E427FC3E09}" srcOrd="10" destOrd="0" parTransId="{3345E446-1BBF-4C69-9F79-B02C4D718468}" sibTransId="{612324E7-E1C7-4080-AF04-436440AA248F}"/>
    <dgm:cxn modelId="{B4142237-8698-4A2C-A4A4-7DB151714FA1}" srcId="{A3F5A2C1-90FC-4EBC-B49A-228EA343D1FB}" destId="{16BFBB8F-DB97-4047-B267-96E819ADB822}" srcOrd="3" destOrd="0" parTransId="{59A5DC7F-54E3-4A65-8AB3-D42331A797E7}" sibTransId="{B865B610-00D7-4407-96CF-59EC98437772}"/>
    <dgm:cxn modelId="{E52C8631-EE95-43E4-9298-80DD50F9E34E}" srcId="{6D718EDC-2923-44EA-8CC6-AC320652B4C2}" destId="{8FE3509F-4DCD-4040-9420-94D684483DEC}" srcOrd="0" destOrd="0" parTransId="{BB87A07F-FA70-4882-990A-6B3B197D2617}" sibTransId="{19DC3ADE-D928-4211-9C0A-7307748BBEAB}"/>
    <dgm:cxn modelId="{A20BD143-3C80-4A67-8377-3E22CD5CBD75}" srcId="{C173A1BB-667F-45E1-8A79-A3E427FC3E09}" destId="{BF517602-3BAF-4709-ADEE-8851322402D6}" srcOrd="6" destOrd="0" parTransId="{1F9A7B98-4059-4860-B845-6D236C4D608D}" sibTransId="{FB3B9ACB-9B9A-443D-904A-FD2D3CA81EA2}"/>
    <dgm:cxn modelId="{50193C70-D941-4577-AA24-D5E074639FA4}" srcId="{C173A1BB-667F-45E1-8A79-A3E427FC3E09}" destId="{EBA36C56-B9C2-4AFB-816D-4D0735B093E8}" srcOrd="22" destOrd="0" parTransId="{A0303762-DB4E-42FE-B71F-95E3543A2435}" sibTransId="{5B4EA74A-0263-4504-AFC1-9019C3EA9462}"/>
    <dgm:cxn modelId="{F292D4D3-A6FA-43CC-9BEB-8A46BECD7C20}" srcId="{C173A1BB-667F-45E1-8A79-A3E427FC3E09}" destId="{C90FEF9F-DA29-4FFA-AD70-45B3A8674AD3}" srcOrd="4" destOrd="0" parTransId="{6F9E4BD6-132E-46D0-A16E-B403D34A741B}" sibTransId="{7D072635-9AA2-4C01-8ECD-0046921F727C}"/>
    <dgm:cxn modelId="{1663F58F-2D80-482E-AF68-7CD200688D2F}" srcId="{C173A1BB-667F-45E1-8A79-A3E427FC3E09}" destId="{23279CAA-DBEA-40D8-8E58-732706D401DE}" srcOrd="13" destOrd="0" parTransId="{E3D384D1-7539-4D81-AE8A-3BCC305747B7}" sibTransId="{16ABF397-009D-4FDE-B8C3-457ECA60DCB8}"/>
    <dgm:cxn modelId="{89977D5F-6269-4780-9082-5E086AAED7D8}" srcId="{C173A1BB-667F-45E1-8A79-A3E427FC3E09}" destId="{6B92DF95-B342-4681-9342-93BDB6C365DD}" srcOrd="20" destOrd="0" parTransId="{C3C69C2F-8B9B-4142-89B2-727F24A2F85B}" sibTransId="{66B3D7B0-8829-4BCA-A2EF-94D95CE8E7AA}"/>
    <dgm:cxn modelId="{360D203F-4599-4BC1-A425-E6CBD6A67D19}" srcId="{CCCF184A-6C86-474B-BDA9-B4DDD14DB1E4}" destId="{562076C9-6A6A-4FAA-875A-64FEBC7C2228}" srcOrd="5" destOrd="0" parTransId="{7FEB7EB9-688F-4A19-B21D-3F5C6DB7FF64}" sibTransId="{50569020-E8EA-4D2C-9E43-AEDFE42FEB00}"/>
    <dgm:cxn modelId="{471B2846-DD04-42B4-AEAB-31545C8836FE}" srcId="{0528FDC4-63EA-4542-94F3-BCBACEB606CF}" destId="{7D73ED4E-0ACE-46A8-8071-34B50EB1E8B5}" srcOrd="1" destOrd="0" parTransId="{EC43AAE2-E672-477A-A9B1-5EBAC2885571}" sibTransId="{D868F5D7-E543-4272-A900-FB582A544346}"/>
    <dgm:cxn modelId="{DCAABB15-5190-4441-AB49-1A9FF654018E}" srcId="{C173A1BB-667F-45E1-8A79-A3E427FC3E09}" destId="{97E1EA58-AF27-4C5B-A550-2C52A4B76183}" srcOrd="29" destOrd="0" parTransId="{7B62FBFF-6364-453D-BE5D-191EB70A5718}" sibTransId="{9AE199DD-66E4-4D57-82E7-3D4EC966AD7A}"/>
    <dgm:cxn modelId="{42473F22-E0C1-4465-8D25-F1C790596D7E}" srcId="{C173A1BB-667F-45E1-8A79-A3E427FC3E09}" destId="{4728447C-79D1-422B-AE43-BFCA6F0C7C96}" srcOrd="2" destOrd="0" parTransId="{30974D96-0A32-4CC1-BA1F-D459CFE822B1}" sibTransId="{733576C7-E175-4F44-9316-62F50E1CB246}"/>
    <dgm:cxn modelId="{7416AB82-7CA9-4BFA-994C-77159809FB17}" srcId="{C173A1BB-667F-45E1-8A79-A3E427FC3E09}" destId="{15EBD714-40C9-479A-8AE8-CBFCC31678D5}" srcOrd="25" destOrd="0" parTransId="{F8103857-3CD8-496F-A490-A1DAEDB6A911}" sibTransId="{A0208BE3-3C07-4414-A4E2-6555F798C1BD}"/>
    <dgm:cxn modelId="{CBF457A3-813F-435B-B571-29AD0A8F03C4}" srcId="{0528FDC4-63EA-4542-94F3-BCBACEB606CF}" destId="{8BEC609E-30D6-42DC-AAB3-D9E7AD3E47B6}" srcOrd="2" destOrd="0" parTransId="{16BE363F-60FF-4ACF-947A-FA9EE7DAF029}" sibTransId="{2CF8C8F4-3BB1-4BDE-884A-1B5F5DA17538}"/>
    <dgm:cxn modelId="{BF66BF46-6DE1-487A-BDB2-A1D026C753DC}" srcId="{C173A1BB-667F-45E1-8A79-A3E427FC3E09}" destId="{084F71B1-B884-43C8-8170-71B0BCC34DAC}" srcOrd="14" destOrd="0" parTransId="{7193A43F-4E3C-4A77-9565-6FB31EE56BFD}" sibTransId="{2FD5DB1E-E96B-4FBB-8ADC-A52719A578C5}"/>
    <dgm:cxn modelId="{622B4889-F76A-4101-ACB3-FCE7BE6EF85D}" type="presOf" srcId="{4A0A492D-953B-44FA-83CC-1039B647AEDF}" destId="{0D13E6F2-C99B-4D80-88C2-DD1D1ED16FD8}" srcOrd="1" destOrd="0" presId="urn:microsoft.com/office/officeart/2005/8/layout/matrix1"/>
    <dgm:cxn modelId="{952F0B21-2400-480D-86EE-01DB7FE8D7A3}" srcId="{A3F5A2C1-90FC-4EBC-B49A-228EA343D1FB}" destId="{DC198F94-7D91-4CE0-92BC-26BA806E61D4}" srcOrd="1" destOrd="0" parTransId="{207E6E26-A04E-49A7-8943-4429B5CEE998}" sibTransId="{D7498232-22B7-41D9-ADD9-10535F4ABBAF}"/>
    <dgm:cxn modelId="{3062A7C3-CF70-45A0-8899-89B5A2054E9A}" type="presOf" srcId="{4A0A492D-953B-44FA-83CC-1039B647AEDF}" destId="{F35CD010-1BCA-4353-BCA8-58C35BC14BC1}" srcOrd="0" destOrd="0" presId="urn:microsoft.com/office/officeart/2005/8/layout/matrix1"/>
    <dgm:cxn modelId="{2480BB90-A3C1-489E-8453-3196BB43B8CD}" srcId="{C173A1BB-667F-45E1-8A79-A3E427FC3E09}" destId="{00C0626D-C96C-4228-BF14-904E2B4A8A4A}" srcOrd="30" destOrd="0" parTransId="{2EB80F82-E50D-4BB2-AE26-02CB9CED6B42}" sibTransId="{7962A302-109C-403E-B32A-B876509C4755}"/>
    <dgm:cxn modelId="{AE718E3B-D975-49BF-854A-2CDA3E1849EA}" srcId="{C173A1BB-667F-45E1-8A79-A3E427FC3E09}" destId="{22EFD6D2-AF95-499D-BFFA-16F502B1BC82}" srcOrd="11" destOrd="0" parTransId="{314C19CD-E3B6-4354-AA27-FB543E3718D7}" sibTransId="{D687A48F-2A2F-480B-BD6D-101FF97E34A3}"/>
    <dgm:cxn modelId="{9E4872DC-90D7-49C9-8359-77E5BCC18B8C}" srcId="{C173A1BB-667F-45E1-8A79-A3E427FC3E09}" destId="{94EB3A40-CC0F-44CC-B86F-531B6F9BF63E}" srcOrd="10" destOrd="0" parTransId="{533BDD7D-AC4E-4572-A3FB-639FA77987C7}" sibTransId="{DBD66922-83B9-4EE7-921C-2535EF7375FB}"/>
    <dgm:cxn modelId="{A76BD60B-D5E7-46DF-B677-1343DC96EFC7}" srcId="{F22D79BA-E08C-45A6-9F1C-F090F6A7BEC7}" destId="{244ED601-BA77-402E-93BE-2E452C4BB48B}" srcOrd="3" destOrd="0" parTransId="{E6F9B483-FBC6-42F2-9E9D-E79FF986082F}" sibTransId="{90AA0D72-ECA0-43D8-9500-35E586354C31}"/>
    <dgm:cxn modelId="{20AA60F8-1D20-4961-AAA8-3801F1D6093F}" srcId="{C173A1BB-667F-45E1-8A79-A3E427FC3E09}" destId="{3CD36907-4486-4768-AB02-19FAF3B8032C}" srcOrd="21" destOrd="0" parTransId="{42D76B9E-01D8-4F5D-A6F7-EE257F838C98}" sibTransId="{22CD2A65-9B4E-49E2-8364-00E293750F7C}"/>
    <dgm:cxn modelId="{FEE6D6A7-4DAE-40E6-BA1F-37C823D9809D}" srcId="{C173A1BB-667F-45E1-8A79-A3E427FC3E09}" destId="{99656EE7-B753-4B0F-A616-DA0EA57436F0}" srcOrd="5" destOrd="0" parTransId="{3C7B5E50-94B2-4A80-B89A-AB18864123ED}" sibTransId="{85ED41D7-989A-42CB-B1AD-7CB986332C71}"/>
    <dgm:cxn modelId="{E421862B-3E68-459D-843F-F78AE1528BAE}" srcId="{2AEA6B62-7FA5-46B1-82BA-2849A2567C3F}" destId="{E4E8F6B1-7375-4191-A5F5-7D0667E22D85}" srcOrd="3" destOrd="0" parTransId="{46001D66-0244-4CE7-A4DF-396DFF8F7F96}" sibTransId="{76D5C1EC-E659-4DE7-B865-5238833AEA7A}"/>
    <dgm:cxn modelId="{2AFECF59-FC2D-4FED-8A86-A9CF69398D34}" srcId="{C173A1BB-667F-45E1-8A79-A3E427FC3E09}" destId="{EE8F4C3F-4C49-4F91-8684-E238E7BB5F4D}" srcOrd="7" destOrd="0" parTransId="{24B54929-24B5-494B-96EC-3CC879515E8C}" sibTransId="{11B7DA7A-A4B0-498D-9E45-235507974A1D}"/>
    <dgm:cxn modelId="{7D07C2C7-3D9F-4DB6-9CE9-0A3498604FC7}" srcId="{B605CF18-6D62-4DD1-9329-DC22B95A6383}" destId="{4A0A492D-953B-44FA-83CC-1039B647AEDF}" srcOrd="2" destOrd="0" parTransId="{592AF274-731D-47C0-B75F-580DA1119B1D}" sibTransId="{5E7370C5-34C4-4787-8CB9-EFBD5CA445F3}"/>
    <dgm:cxn modelId="{CBE3953B-D7CB-4BFC-998A-70D5F9DF3BC0}" srcId="{CCCF184A-6C86-474B-BDA9-B4DDD14DB1E4}" destId="{54433FED-94B7-4A82-B3EE-9880703F0535}" srcOrd="3" destOrd="0" parTransId="{9F6A99D0-03FA-44CC-8986-551FE1901123}" sibTransId="{EF6657A3-0E4A-4F03-8E21-AAB256259975}"/>
    <dgm:cxn modelId="{42F0CB28-BAEA-4259-BEE0-FE9D83087A54}" srcId="{54433FED-94B7-4A82-B3EE-9880703F0535}" destId="{2AEA6B62-7FA5-46B1-82BA-2849A2567C3F}" srcOrd="0" destOrd="0" parTransId="{FFFA423B-ABCB-4342-8D82-39DEAB9A2C93}" sibTransId="{A95B7C65-5411-4777-B7DD-3C581DD05C40}"/>
    <dgm:cxn modelId="{6CC9C0FF-FF92-4B59-815F-FF6373E4FDAC}" srcId="{43F00574-43C6-4764-810C-8B6282AA7B63}" destId="{1710AC68-3055-451A-9026-5BCC2AF775A7}" srcOrd="0" destOrd="0" parTransId="{D637DB32-5A72-4C39-8E17-39227CACECB0}" sibTransId="{75BB27D5-ECC6-44B5-AFF4-B88115D2B036}"/>
    <dgm:cxn modelId="{C98B8889-E2B2-4284-A1B0-748D44C83F5D}" srcId="{F22D79BA-E08C-45A6-9F1C-F090F6A7BEC7}" destId="{A5E7E6CA-7057-4AFE-91AA-E5E14A6E7136}" srcOrd="2" destOrd="0" parTransId="{A87CE2CD-EF39-4B7B-A67C-901D0A6421E6}" sibTransId="{FEDB99CD-4F55-487E-A46E-1AB24B0A5447}"/>
    <dgm:cxn modelId="{26236CC5-7232-44D7-89BA-A1D11C601305}" type="presOf" srcId="{DD08875A-9DA0-48D3-ACEE-4DFC0E7C6C50}" destId="{C42ADBFC-C7EB-48E3-82E9-60FA95AF8567}" srcOrd="1" destOrd="0" presId="urn:microsoft.com/office/officeart/2005/8/layout/matrix1"/>
    <dgm:cxn modelId="{1BDF9CEB-4EA1-4937-B501-A5F4D9D3CF44}" type="presOf" srcId="{B605CF18-6D62-4DD1-9329-DC22B95A6383}" destId="{60C86E34-0AE6-49C0-A063-D6D3C2F805D0}" srcOrd="0" destOrd="0" presId="urn:microsoft.com/office/officeart/2005/8/layout/matrix1"/>
    <dgm:cxn modelId="{096FA7B8-A710-404C-9031-FAE72BA8439F}" srcId="{CCCF184A-6C86-474B-BDA9-B4DDD14DB1E4}" destId="{59B3AD32-7C68-4091-8417-90A2368CDD02}" srcOrd="2" destOrd="0" parTransId="{A435E955-4973-447B-8546-FF4BE209A244}" sibTransId="{A697B702-A0FB-4B52-A2FC-030E88898C43}"/>
    <dgm:cxn modelId="{51E16F4D-2D6D-4F53-A79A-A8E718192C72}" srcId="{C173A1BB-667F-45E1-8A79-A3E427FC3E09}" destId="{7AE43898-FF12-484C-B2B3-AEF0398D960B}" srcOrd="15" destOrd="0" parTransId="{BF37ECF6-C5B9-4051-A9DC-6C2E693AED47}" sibTransId="{1C6C13F8-4972-483F-80EA-004CC79DE54C}"/>
    <dgm:cxn modelId="{7CD2FA53-C8F8-4651-8923-3E08638AA862}" srcId="{1BC63AA1-C1D8-4F33-95A2-9F447DD47B13}" destId="{F22D79BA-E08C-45A6-9F1C-F090F6A7BEC7}" srcOrd="0" destOrd="0" parTransId="{4B2BFE17-DEE9-4B91-8366-05B29D8A4DB6}" sibTransId="{06253236-E1E3-4D8D-A5F9-1332E6EB04E2}"/>
    <dgm:cxn modelId="{9B42638D-3738-4F33-A0F5-5F53FE0306B1}" srcId="{562076C9-6A6A-4FAA-875A-64FEBC7C2228}" destId="{A3F5A2C1-90FC-4EBC-B49A-228EA343D1FB}" srcOrd="0" destOrd="0" parTransId="{926BE180-3541-4259-8A87-2A1A9E658900}" sibTransId="{1E076D3C-A86A-4F2F-861F-4754FC8F0A8C}"/>
    <dgm:cxn modelId="{7E6595AC-66A8-403A-878A-CD5ECC8EF033}" srcId="{C173A1BB-667F-45E1-8A79-A3E427FC3E09}" destId="{447DCA62-F8C3-4091-BF2A-F450F5F95770}" srcOrd="17" destOrd="0" parTransId="{73E80C2C-D8F7-47D1-AA49-1DA9DF059CC1}" sibTransId="{9CD43674-CF3E-4C67-A263-EE306D59592D}"/>
    <dgm:cxn modelId="{54A83D2A-B98E-47B4-A281-072A7F6CAF79}" type="presParOf" srcId="{6AC8D048-5C42-45CB-8672-56E577EFC65F}" destId="{A0C3175C-2606-48A8-A0DA-1250D056E6BC}" srcOrd="0" destOrd="0" presId="urn:microsoft.com/office/officeart/2005/8/layout/matrix1"/>
    <dgm:cxn modelId="{5E9169A6-78FA-4570-8B6B-87F13D77D64F}" type="presParOf" srcId="{A0C3175C-2606-48A8-A0DA-1250D056E6BC}" destId="{95E4A1D8-E458-47EC-9D29-EFB003A81CB2}" srcOrd="0" destOrd="0" presId="urn:microsoft.com/office/officeart/2005/8/layout/matrix1"/>
    <dgm:cxn modelId="{A9A00A8D-26AD-4222-82D3-D5CB778BFA10}" type="presParOf" srcId="{A0C3175C-2606-48A8-A0DA-1250D056E6BC}" destId="{C42ADBFC-C7EB-48E3-82E9-60FA95AF8567}" srcOrd="1" destOrd="0" presId="urn:microsoft.com/office/officeart/2005/8/layout/matrix1"/>
    <dgm:cxn modelId="{5F0631AC-8ADE-40F6-AB25-71450322FC41}" type="presParOf" srcId="{A0C3175C-2606-48A8-A0DA-1250D056E6BC}" destId="{93AF8450-9AFC-499D-8BB1-D5A58FE7A6E0}" srcOrd="2" destOrd="0" presId="urn:microsoft.com/office/officeart/2005/8/layout/matrix1"/>
    <dgm:cxn modelId="{2BC80BF2-6FE1-4781-950A-261F046CE2A5}" type="presParOf" srcId="{A0C3175C-2606-48A8-A0DA-1250D056E6BC}" destId="{A659D158-1BE9-439C-A013-6B02D4EC4DD7}" srcOrd="3" destOrd="0" presId="urn:microsoft.com/office/officeart/2005/8/layout/matrix1"/>
    <dgm:cxn modelId="{7F151B28-07DE-4A76-8D5E-BBEE3370D55C}" type="presParOf" srcId="{A0C3175C-2606-48A8-A0DA-1250D056E6BC}" destId="{F35CD010-1BCA-4353-BCA8-58C35BC14BC1}" srcOrd="4" destOrd="0" presId="urn:microsoft.com/office/officeart/2005/8/layout/matrix1"/>
    <dgm:cxn modelId="{43473103-6BDE-43A0-A1F9-2DF174EA710D}" type="presParOf" srcId="{A0C3175C-2606-48A8-A0DA-1250D056E6BC}" destId="{0D13E6F2-C99B-4D80-88C2-DD1D1ED16FD8}" srcOrd="5" destOrd="0" presId="urn:microsoft.com/office/officeart/2005/8/layout/matrix1"/>
    <dgm:cxn modelId="{0F92457C-554E-469B-882E-9BC7C5F8332F}" type="presParOf" srcId="{A0C3175C-2606-48A8-A0DA-1250D056E6BC}" destId="{73E3E1EF-74E0-402D-A0C3-1AF3C81336CD}" srcOrd="6" destOrd="0" presId="urn:microsoft.com/office/officeart/2005/8/layout/matrix1"/>
    <dgm:cxn modelId="{9C09F82E-83C0-4D5D-8294-F83966A80E82}" type="presParOf" srcId="{A0C3175C-2606-48A8-A0DA-1250D056E6BC}" destId="{DB0E542C-A9E4-49FD-BBA4-C68B30C0EE07}" srcOrd="7" destOrd="0" presId="urn:microsoft.com/office/officeart/2005/8/layout/matrix1"/>
    <dgm:cxn modelId="{A3BFB762-C566-48AF-B6A2-A0BABA4E55AC}" type="presParOf" srcId="{6AC8D048-5C42-45CB-8672-56E577EFC65F}" destId="{60C86E34-0AE6-49C0-A063-D6D3C2F805D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ADC18C-BD35-414D-B884-A57ACB7D2B3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911911-48F2-4D63-80BB-0DED477A8338}">
      <dgm:prSet phldrT="[Текст]" custT="1"/>
      <dgm:spPr>
        <a:solidFill>
          <a:srgbClr val="C00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1" u="sng" dirty="0"/>
            <a:t>Ленинский район                                  </a:t>
          </a:r>
          <a:r>
            <a:rPr lang="ru-RU" sz="1200" b="1" dirty="0"/>
            <a:t>МАОУ гимназии № 18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/>
            <a:t>Газетная ул., д. 27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/>
            <a:t>+7 (3435) 41-70-75 </a:t>
          </a:r>
        </a:p>
      </dgm:t>
    </dgm:pt>
    <dgm:pt modelId="{BCFB48B2-9093-41F5-91AC-6CA62B1422A5}" type="parTrans" cxnId="{A27741D1-FA10-49B4-91AF-5BBA536E4A92}">
      <dgm:prSet/>
      <dgm:spPr/>
      <dgm:t>
        <a:bodyPr/>
        <a:lstStyle/>
        <a:p>
          <a:endParaRPr lang="ru-RU"/>
        </a:p>
      </dgm:t>
    </dgm:pt>
    <dgm:pt modelId="{23898763-A1C8-4215-B5E4-BBFD82B28893}" type="sibTrans" cxnId="{A27741D1-FA10-49B4-91AF-5BBA536E4A92}">
      <dgm:prSet/>
      <dgm:spPr/>
      <dgm:t>
        <a:bodyPr/>
        <a:lstStyle/>
        <a:p>
          <a:endParaRPr lang="ru-RU"/>
        </a:p>
      </dgm:t>
    </dgm:pt>
    <dgm:pt modelId="{5ACCF621-4185-402B-A918-1D0BFAEBD145}">
      <dgm:prSet custT="1"/>
      <dgm:spPr>
        <a:solidFill>
          <a:schemeClr val="accent2"/>
        </a:solidFill>
      </dgm:spPr>
      <dgm:t>
        <a:bodyPr/>
        <a:lstStyle/>
        <a:p>
          <a:r>
            <a:rPr lang="ru-RU" sz="1200" b="1" i="1" u="sng" dirty="0"/>
            <a:t>Ленинский район </a:t>
          </a:r>
          <a:r>
            <a:rPr lang="ru-RU" sz="1200" b="1" dirty="0"/>
            <a:t>МБОУ СОШ № 44 им. народного учителя СССР Г.Д. Лавровой  Пархоменко ул., д. 13           +7 (3435) 41-91-14</a:t>
          </a:r>
        </a:p>
      </dgm:t>
    </dgm:pt>
    <dgm:pt modelId="{624BA50F-5DA6-451B-9F03-51317E5238FC}" type="parTrans" cxnId="{0C61ADC2-6878-4185-B91D-1555532C970D}">
      <dgm:prSet/>
      <dgm:spPr>
        <a:solidFill>
          <a:srgbClr val="C3898A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 dirty="0"/>
        </a:p>
      </dgm:t>
    </dgm:pt>
    <dgm:pt modelId="{CED77032-97FF-47AB-BD19-02CC34D3C5FE}" type="sibTrans" cxnId="{0C61ADC2-6878-4185-B91D-1555532C970D}">
      <dgm:prSet/>
      <dgm:spPr/>
      <dgm:t>
        <a:bodyPr/>
        <a:lstStyle/>
        <a:p>
          <a:endParaRPr lang="ru-RU"/>
        </a:p>
      </dgm:t>
    </dgm:pt>
    <dgm:pt modelId="{9E75EF37-15BB-44EB-B662-9856ECA699CE}">
      <dgm:prSet custT="1"/>
      <dgm:spPr>
        <a:solidFill>
          <a:srgbClr val="7030A0"/>
        </a:solidFill>
      </dgm:spPr>
      <dgm:t>
        <a:bodyPr/>
        <a:lstStyle/>
        <a:p>
          <a:r>
            <a:rPr lang="ru-RU" sz="1200" b="1" i="1" u="sng" dirty="0"/>
            <a:t>Ленинский район       </a:t>
          </a:r>
          <a:r>
            <a:rPr lang="ru-RU" sz="1200" b="1" dirty="0"/>
            <a:t>Городская станция юных натуралистов,                      ул. Пархоменко, 18                        +7 (3435) 41-49-40</a:t>
          </a:r>
        </a:p>
      </dgm:t>
    </dgm:pt>
    <dgm:pt modelId="{4C0F0EB3-419F-49CC-B82D-B2E7303B72E7}" type="parTrans" cxnId="{314459C1-7A22-4A7F-821E-E29B5BC2C4D3}">
      <dgm:prSet/>
      <dgm:spPr>
        <a:solidFill>
          <a:srgbClr val="C3898A"/>
        </a:solid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72F56641-96C1-46EC-AB33-B9DCC660E284}" type="sibTrans" cxnId="{314459C1-7A22-4A7F-821E-E29B5BC2C4D3}">
      <dgm:prSet/>
      <dgm:spPr/>
      <dgm:t>
        <a:bodyPr/>
        <a:lstStyle/>
        <a:p>
          <a:endParaRPr lang="ru-RU"/>
        </a:p>
      </dgm:t>
    </dgm:pt>
    <dgm:pt modelId="{8544B7FD-D6B7-465A-9698-01E7A73D7706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1200" b="1" i="1" u="sng" dirty="0"/>
            <a:t>Ленинский район               </a:t>
          </a:r>
          <a:r>
            <a:rPr lang="ru-RU" sz="1200" b="1" dirty="0"/>
            <a:t>МБОУ СОШ № 33 Красноармейская ул., 107А +7 (3435) 45-24-00</a:t>
          </a:r>
        </a:p>
      </dgm:t>
    </dgm:pt>
    <dgm:pt modelId="{DA51BFE1-67E2-47AF-87AF-C1763BFB92F2}" type="parTrans" cxnId="{3C785E95-3F41-429B-9913-7392F7790B05}">
      <dgm:prSet/>
      <dgm:spPr>
        <a:solidFill>
          <a:srgbClr val="C3898A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9D3690B7-2F9C-43EC-8773-2012CBB0FF76}" type="sibTrans" cxnId="{3C785E95-3F41-429B-9913-7392F7790B05}">
      <dgm:prSet/>
      <dgm:spPr/>
      <dgm:t>
        <a:bodyPr/>
        <a:lstStyle/>
        <a:p>
          <a:endParaRPr lang="ru-RU"/>
        </a:p>
      </dgm:t>
    </dgm:pt>
    <dgm:pt modelId="{0222D809-89F4-436D-BF08-1E04AFC63C2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200" b="1" i="1" u="sng" dirty="0"/>
            <a:t>Тагилстроевский район </a:t>
          </a:r>
          <a:r>
            <a:rPr lang="ru-RU" sz="1200" b="1" dirty="0"/>
            <a:t>МБОУ СОШ №45               ул. Новострой, д. 11           +7 (3435) 41-08-13</a:t>
          </a:r>
        </a:p>
      </dgm:t>
    </dgm:pt>
    <dgm:pt modelId="{9356860A-5225-4F5F-8BA6-18BDD816E757}" type="parTrans" cxnId="{71952CFC-CD67-438B-BAB2-3678C594AA83}">
      <dgm:prSet/>
      <dgm:spPr>
        <a:solidFill>
          <a:srgbClr val="C3898A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31BD80D4-78D6-4C4D-AAE3-5D4BF1C7999D}" type="sibTrans" cxnId="{71952CFC-CD67-438B-BAB2-3678C594AA83}">
      <dgm:prSet/>
      <dgm:spPr/>
      <dgm:t>
        <a:bodyPr/>
        <a:lstStyle/>
        <a:p>
          <a:endParaRPr lang="ru-RU"/>
        </a:p>
      </dgm:t>
    </dgm:pt>
    <dgm:pt modelId="{56D7E031-D24C-46A2-915F-049ADFA27FA5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200" b="1" i="1" u="sng" dirty="0"/>
            <a:t>Ленинский район   </a:t>
          </a:r>
          <a:r>
            <a:rPr lang="ru-RU" sz="1200" b="1" dirty="0"/>
            <a:t>МБОУ СОШ № 50          ул. Фрунзе, 25А              +7 (3435) 45-67-76 </a:t>
          </a:r>
        </a:p>
      </dgm:t>
    </dgm:pt>
    <dgm:pt modelId="{C201DCCB-B7AF-4560-B7C3-81A9444ECD45}" type="parTrans" cxnId="{2BC075ED-D175-4505-9EC1-04F876EF2292}">
      <dgm:prSet/>
      <dgm:spPr>
        <a:solidFill>
          <a:srgbClr val="C3898A"/>
        </a:solidFill>
        <a:ln>
          <a:solidFill>
            <a:srgbClr val="03136A"/>
          </a:solidFill>
        </a:ln>
      </dgm:spPr>
      <dgm:t>
        <a:bodyPr/>
        <a:lstStyle/>
        <a:p>
          <a:endParaRPr lang="ru-RU" dirty="0"/>
        </a:p>
      </dgm:t>
    </dgm:pt>
    <dgm:pt modelId="{79F7A461-0170-42E2-97A3-D3D3691D3EA9}" type="sibTrans" cxnId="{2BC075ED-D175-4505-9EC1-04F876EF2292}">
      <dgm:prSet/>
      <dgm:spPr/>
      <dgm:t>
        <a:bodyPr/>
        <a:lstStyle/>
        <a:p>
          <a:endParaRPr lang="ru-RU"/>
        </a:p>
      </dgm:t>
    </dgm:pt>
    <dgm:pt modelId="{462B00EE-8CB2-41B0-A95E-2FEB050AB3E2}" type="pres">
      <dgm:prSet presAssocID="{F8ADC18C-BD35-414D-B884-A57ACB7D2B3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824DCE-AD13-4E25-998F-10F3245BA6F1}" type="pres">
      <dgm:prSet presAssocID="{AD911911-48F2-4D63-80BB-0DED477A8338}" presName="centerShape" presStyleLbl="node0" presStyleIdx="0" presStyleCnt="1" custScaleX="219246" custScaleY="92683"/>
      <dgm:spPr/>
      <dgm:t>
        <a:bodyPr/>
        <a:lstStyle/>
        <a:p>
          <a:endParaRPr lang="ru-RU"/>
        </a:p>
      </dgm:t>
    </dgm:pt>
    <dgm:pt modelId="{332A43E8-94F8-4AD3-A7B5-12A7FC18B4D7}" type="pres">
      <dgm:prSet presAssocID="{9356860A-5225-4F5F-8BA6-18BDD816E757}" presName="parTrans" presStyleLbl="sibTrans2D1" presStyleIdx="0" presStyleCnt="5" custScaleX="172137" custLinFactNeighborX="8259" custLinFactNeighborY="8829"/>
      <dgm:spPr/>
      <dgm:t>
        <a:bodyPr/>
        <a:lstStyle/>
        <a:p>
          <a:endParaRPr lang="ru-RU"/>
        </a:p>
      </dgm:t>
    </dgm:pt>
    <dgm:pt modelId="{4EEFFC18-4D9A-452C-A421-9F4EF3C972EA}" type="pres">
      <dgm:prSet presAssocID="{9356860A-5225-4F5F-8BA6-18BDD816E75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F5E035A6-D3C1-4B09-A87F-9D16D2A61E76}" type="pres">
      <dgm:prSet presAssocID="{0222D809-89F4-436D-BF08-1E04AFC63C28}" presName="node" presStyleLbl="node1" presStyleIdx="0" presStyleCnt="5" custScaleX="217074" custScaleY="105702" custRadScaleRad="96327" custRadScaleInc="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518A4-8779-4C37-A752-F1F539CD29FA}" type="pres">
      <dgm:prSet presAssocID="{C201DCCB-B7AF-4560-B7C3-81A9444ECD45}" presName="parTrans" presStyleLbl="sibTrans2D1" presStyleIdx="1" presStyleCnt="5" custAng="19590260" custScaleX="135301" custLinFactNeighborX="9992" custLinFactNeighborY="11215"/>
      <dgm:spPr/>
      <dgm:t>
        <a:bodyPr/>
        <a:lstStyle/>
        <a:p>
          <a:endParaRPr lang="ru-RU"/>
        </a:p>
      </dgm:t>
    </dgm:pt>
    <dgm:pt modelId="{C39B9FAB-6ECB-47FA-92AF-B7244773B0D8}" type="pres">
      <dgm:prSet presAssocID="{C201DCCB-B7AF-4560-B7C3-81A9444ECD45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FBBA543-97F5-4972-83E8-35ADEBD0CB46}" type="pres">
      <dgm:prSet presAssocID="{56D7E031-D24C-46A2-915F-049ADFA27FA5}" presName="node" presStyleLbl="node1" presStyleIdx="1" presStyleCnt="5" custScaleX="189894" custScaleY="104287" custRadScaleRad="154600" custRadScaleInc="-13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81E94-5E13-4594-96D6-FB7F742B483C}" type="pres">
      <dgm:prSet presAssocID="{DA51BFE1-67E2-47AF-87AF-C1763BFB92F2}" presName="parTrans" presStyleLbl="sibTrans2D1" presStyleIdx="2" presStyleCnt="5" custAng="1724103" custScaleX="170163" custLinFactNeighborX="95892" custLinFactNeighborY="-7401"/>
      <dgm:spPr/>
      <dgm:t>
        <a:bodyPr/>
        <a:lstStyle/>
        <a:p>
          <a:endParaRPr lang="ru-RU"/>
        </a:p>
      </dgm:t>
    </dgm:pt>
    <dgm:pt modelId="{F1B4EFB6-4D3C-45F2-B62E-BAE41B36C47C}" type="pres">
      <dgm:prSet presAssocID="{DA51BFE1-67E2-47AF-87AF-C1763BFB92F2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AB80E92-FDCC-4C78-998D-ADE787BC100F}" type="pres">
      <dgm:prSet presAssocID="{8544B7FD-D6B7-465A-9698-01E7A73D7706}" presName="node" presStyleLbl="node1" presStyleIdx="2" presStyleCnt="5" custScaleX="222168" custRadScaleRad="117783" custRadScaleInc="-32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F5F05-9B12-47BB-8AEF-DE0155CCDCEC}" type="pres">
      <dgm:prSet presAssocID="{4C0F0EB3-419F-49CC-B82D-B2E7303B72E7}" presName="parTrans" presStyleLbl="sibTrans2D1" presStyleIdx="3" presStyleCnt="5" custAng="19489824" custScaleX="152558"/>
      <dgm:spPr/>
      <dgm:t>
        <a:bodyPr/>
        <a:lstStyle/>
        <a:p>
          <a:endParaRPr lang="ru-RU"/>
        </a:p>
      </dgm:t>
    </dgm:pt>
    <dgm:pt modelId="{444823C9-DF3C-47AB-92AB-F898D5DB325F}" type="pres">
      <dgm:prSet presAssocID="{4C0F0EB3-419F-49CC-B82D-B2E7303B72E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C75770E-7032-4850-8876-2F66AA677257}" type="pres">
      <dgm:prSet presAssocID="{9E75EF37-15BB-44EB-B662-9856ECA699CE}" presName="node" presStyleLbl="node1" presStyleIdx="3" presStyleCnt="5" custScaleX="224721" custScaleY="103609" custRadScaleRad="123880" custRadScaleInc="35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720F4-D10C-4C7D-BF43-C97E600E7EB6}" type="pres">
      <dgm:prSet presAssocID="{624BA50F-5DA6-451B-9F03-51317E5238FC}" presName="parTrans" presStyleLbl="sibTrans2D1" presStyleIdx="4" presStyleCnt="5" custAng="2098703" custScaleX="122661" custScaleY="96297" custLinFactNeighborX="-1461" custLinFactNeighborY="13692"/>
      <dgm:spPr/>
      <dgm:t>
        <a:bodyPr/>
        <a:lstStyle/>
        <a:p>
          <a:endParaRPr lang="ru-RU"/>
        </a:p>
      </dgm:t>
    </dgm:pt>
    <dgm:pt modelId="{06B8F83C-CFDF-42EB-8583-DCC24BF3C6E5}" type="pres">
      <dgm:prSet presAssocID="{624BA50F-5DA6-451B-9F03-51317E5238FC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A73B1DE1-43FF-4E97-BA27-BEE596B2E5A2}" type="pres">
      <dgm:prSet presAssocID="{5ACCF621-4185-402B-A918-1D0BFAEBD145}" presName="node" presStyleLbl="node1" presStyleIdx="4" presStyleCnt="5" custScaleX="237224" custScaleY="102387" custRadScaleRad="160682" custRadScaleInc="10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F33BC7-35A8-4724-88D6-38DC7FE881C2}" type="presOf" srcId="{0222D809-89F4-436D-BF08-1E04AFC63C28}" destId="{F5E035A6-D3C1-4B09-A87F-9D16D2A61E76}" srcOrd="0" destOrd="0" presId="urn:microsoft.com/office/officeart/2005/8/layout/radial5"/>
    <dgm:cxn modelId="{4A38F98B-3057-4D4C-A159-170570E589F4}" type="presOf" srcId="{9E75EF37-15BB-44EB-B662-9856ECA699CE}" destId="{FC75770E-7032-4850-8876-2F66AA677257}" srcOrd="0" destOrd="0" presId="urn:microsoft.com/office/officeart/2005/8/layout/radial5"/>
    <dgm:cxn modelId="{3C785E95-3F41-429B-9913-7392F7790B05}" srcId="{AD911911-48F2-4D63-80BB-0DED477A8338}" destId="{8544B7FD-D6B7-465A-9698-01E7A73D7706}" srcOrd="2" destOrd="0" parTransId="{DA51BFE1-67E2-47AF-87AF-C1763BFB92F2}" sibTransId="{9D3690B7-2F9C-43EC-8773-2012CBB0FF76}"/>
    <dgm:cxn modelId="{E33D3C3F-6678-4CF0-9F22-60AF42AC8A9F}" type="presOf" srcId="{8544B7FD-D6B7-465A-9698-01E7A73D7706}" destId="{5AB80E92-FDCC-4C78-998D-ADE787BC100F}" srcOrd="0" destOrd="0" presId="urn:microsoft.com/office/officeart/2005/8/layout/radial5"/>
    <dgm:cxn modelId="{0C61ADC2-6878-4185-B91D-1555532C970D}" srcId="{AD911911-48F2-4D63-80BB-0DED477A8338}" destId="{5ACCF621-4185-402B-A918-1D0BFAEBD145}" srcOrd="4" destOrd="0" parTransId="{624BA50F-5DA6-451B-9F03-51317E5238FC}" sibTransId="{CED77032-97FF-47AB-BD19-02CC34D3C5FE}"/>
    <dgm:cxn modelId="{014F4E4F-815F-488C-A76C-1BAA7488A3A4}" type="presOf" srcId="{F8ADC18C-BD35-414D-B884-A57ACB7D2B3B}" destId="{462B00EE-8CB2-41B0-A95E-2FEB050AB3E2}" srcOrd="0" destOrd="0" presId="urn:microsoft.com/office/officeart/2005/8/layout/radial5"/>
    <dgm:cxn modelId="{DAE948F1-85F5-41A5-A263-91ACCBDAB3C1}" type="presOf" srcId="{56D7E031-D24C-46A2-915F-049ADFA27FA5}" destId="{1FBBA543-97F5-4972-83E8-35ADEBD0CB46}" srcOrd="0" destOrd="0" presId="urn:microsoft.com/office/officeart/2005/8/layout/radial5"/>
    <dgm:cxn modelId="{200EEC83-09F9-4D5F-8D12-882C01E2EEE1}" type="presOf" srcId="{C201DCCB-B7AF-4560-B7C3-81A9444ECD45}" destId="{C39B9FAB-6ECB-47FA-92AF-B7244773B0D8}" srcOrd="1" destOrd="0" presId="urn:microsoft.com/office/officeart/2005/8/layout/radial5"/>
    <dgm:cxn modelId="{F21755BB-17D3-461E-991D-4BE5D12E405F}" type="presOf" srcId="{C201DCCB-B7AF-4560-B7C3-81A9444ECD45}" destId="{A46518A4-8779-4C37-A752-F1F539CD29FA}" srcOrd="0" destOrd="0" presId="urn:microsoft.com/office/officeart/2005/8/layout/radial5"/>
    <dgm:cxn modelId="{F4230CB5-44F1-480A-B2AE-330780CB3D02}" type="presOf" srcId="{4C0F0EB3-419F-49CC-B82D-B2E7303B72E7}" destId="{444823C9-DF3C-47AB-92AB-F898D5DB325F}" srcOrd="1" destOrd="0" presId="urn:microsoft.com/office/officeart/2005/8/layout/radial5"/>
    <dgm:cxn modelId="{314459C1-7A22-4A7F-821E-E29B5BC2C4D3}" srcId="{AD911911-48F2-4D63-80BB-0DED477A8338}" destId="{9E75EF37-15BB-44EB-B662-9856ECA699CE}" srcOrd="3" destOrd="0" parTransId="{4C0F0EB3-419F-49CC-B82D-B2E7303B72E7}" sibTransId="{72F56641-96C1-46EC-AB33-B9DCC660E284}"/>
    <dgm:cxn modelId="{E0CF2C85-EAA2-49D9-A672-A44D708E580B}" type="presOf" srcId="{5ACCF621-4185-402B-A918-1D0BFAEBD145}" destId="{A73B1DE1-43FF-4E97-BA27-BEE596B2E5A2}" srcOrd="0" destOrd="0" presId="urn:microsoft.com/office/officeart/2005/8/layout/radial5"/>
    <dgm:cxn modelId="{71952CFC-CD67-438B-BAB2-3678C594AA83}" srcId="{AD911911-48F2-4D63-80BB-0DED477A8338}" destId="{0222D809-89F4-436D-BF08-1E04AFC63C28}" srcOrd="0" destOrd="0" parTransId="{9356860A-5225-4F5F-8BA6-18BDD816E757}" sibTransId="{31BD80D4-78D6-4C4D-AAE3-5D4BF1C7999D}"/>
    <dgm:cxn modelId="{19CE621E-8ED8-46F6-8518-DD03D27DE17B}" type="presOf" srcId="{624BA50F-5DA6-451B-9F03-51317E5238FC}" destId="{06B8F83C-CFDF-42EB-8583-DCC24BF3C6E5}" srcOrd="1" destOrd="0" presId="urn:microsoft.com/office/officeart/2005/8/layout/radial5"/>
    <dgm:cxn modelId="{8F71D649-F778-4B35-BC70-39A60FE7FC02}" type="presOf" srcId="{DA51BFE1-67E2-47AF-87AF-C1763BFB92F2}" destId="{F1B4EFB6-4D3C-45F2-B62E-BAE41B36C47C}" srcOrd="1" destOrd="0" presId="urn:microsoft.com/office/officeart/2005/8/layout/radial5"/>
    <dgm:cxn modelId="{3F7F2D48-A971-4FD2-9F69-5ADA90517D85}" type="presOf" srcId="{624BA50F-5DA6-451B-9F03-51317E5238FC}" destId="{722720F4-D10C-4C7D-BF43-C97E600E7EB6}" srcOrd="0" destOrd="0" presId="urn:microsoft.com/office/officeart/2005/8/layout/radial5"/>
    <dgm:cxn modelId="{391AFCF2-A99F-4607-AEEE-98641681E220}" type="presOf" srcId="{9356860A-5225-4F5F-8BA6-18BDD816E757}" destId="{332A43E8-94F8-4AD3-A7B5-12A7FC18B4D7}" srcOrd="0" destOrd="0" presId="urn:microsoft.com/office/officeart/2005/8/layout/radial5"/>
    <dgm:cxn modelId="{BEC2718D-3DEA-47B1-8DA9-9EBBC22AF6F6}" type="presOf" srcId="{4C0F0EB3-419F-49CC-B82D-B2E7303B72E7}" destId="{C55F5F05-9B12-47BB-8AEF-DE0155CCDCEC}" srcOrd="0" destOrd="0" presId="urn:microsoft.com/office/officeart/2005/8/layout/radial5"/>
    <dgm:cxn modelId="{101555A0-5A7C-4BF8-8F83-D27A96EB3ACA}" type="presOf" srcId="{9356860A-5225-4F5F-8BA6-18BDD816E757}" destId="{4EEFFC18-4D9A-452C-A421-9F4EF3C972EA}" srcOrd="1" destOrd="0" presId="urn:microsoft.com/office/officeart/2005/8/layout/radial5"/>
    <dgm:cxn modelId="{A27741D1-FA10-49B4-91AF-5BBA536E4A92}" srcId="{F8ADC18C-BD35-414D-B884-A57ACB7D2B3B}" destId="{AD911911-48F2-4D63-80BB-0DED477A8338}" srcOrd="0" destOrd="0" parTransId="{BCFB48B2-9093-41F5-91AC-6CA62B1422A5}" sibTransId="{23898763-A1C8-4215-B5E4-BBFD82B28893}"/>
    <dgm:cxn modelId="{DE2B1C69-DA44-468C-9231-ED01769295FB}" type="presOf" srcId="{DA51BFE1-67E2-47AF-87AF-C1763BFB92F2}" destId="{F8081E94-5E13-4594-96D6-FB7F742B483C}" srcOrd="0" destOrd="0" presId="urn:microsoft.com/office/officeart/2005/8/layout/radial5"/>
    <dgm:cxn modelId="{2BC075ED-D175-4505-9EC1-04F876EF2292}" srcId="{AD911911-48F2-4D63-80BB-0DED477A8338}" destId="{56D7E031-D24C-46A2-915F-049ADFA27FA5}" srcOrd="1" destOrd="0" parTransId="{C201DCCB-B7AF-4560-B7C3-81A9444ECD45}" sibTransId="{79F7A461-0170-42E2-97A3-D3D3691D3EA9}"/>
    <dgm:cxn modelId="{9BD29661-FB42-4CDE-ADA1-14A09F33D8F4}" type="presOf" srcId="{AD911911-48F2-4D63-80BB-0DED477A8338}" destId="{B4824DCE-AD13-4E25-998F-10F3245BA6F1}" srcOrd="0" destOrd="0" presId="urn:microsoft.com/office/officeart/2005/8/layout/radial5"/>
    <dgm:cxn modelId="{4ED0B623-0F07-4B89-8889-00DE16D2410D}" type="presParOf" srcId="{462B00EE-8CB2-41B0-A95E-2FEB050AB3E2}" destId="{B4824DCE-AD13-4E25-998F-10F3245BA6F1}" srcOrd="0" destOrd="0" presId="urn:microsoft.com/office/officeart/2005/8/layout/radial5"/>
    <dgm:cxn modelId="{CA3230DB-B21B-47B9-8884-899CC6A12DB5}" type="presParOf" srcId="{462B00EE-8CB2-41B0-A95E-2FEB050AB3E2}" destId="{332A43E8-94F8-4AD3-A7B5-12A7FC18B4D7}" srcOrd="1" destOrd="0" presId="urn:microsoft.com/office/officeart/2005/8/layout/radial5"/>
    <dgm:cxn modelId="{8FCA64C1-08B0-4C08-B8CA-9F5047C74090}" type="presParOf" srcId="{332A43E8-94F8-4AD3-A7B5-12A7FC18B4D7}" destId="{4EEFFC18-4D9A-452C-A421-9F4EF3C972EA}" srcOrd="0" destOrd="0" presId="urn:microsoft.com/office/officeart/2005/8/layout/radial5"/>
    <dgm:cxn modelId="{8F73D07D-7D9E-4DD4-886C-DC4C476E327B}" type="presParOf" srcId="{462B00EE-8CB2-41B0-A95E-2FEB050AB3E2}" destId="{F5E035A6-D3C1-4B09-A87F-9D16D2A61E76}" srcOrd="2" destOrd="0" presId="urn:microsoft.com/office/officeart/2005/8/layout/radial5"/>
    <dgm:cxn modelId="{2E7981ED-6D9B-45ED-BACB-B3CAA4F51E3F}" type="presParOf" srcId="{462B00EE-8CB2-41B0-A95E-2FEB050AB3E2}" destId="{A46518A4-8779-4C37-A752-F1F539CD29FA}" srcOrd="3" destOrd="0" presId="urn:microsoft.com/office/officeart/2005/8/layout/radial5"/>
    <dgm:cxn modelId="{BD554F5E-56C0-4F1C-986F-CECBBBC4F30B}" type="presParOf" srcId="{A46518A4-8779-4C37-A752-F1F539CD29FA}" destId="{C39B9FAB-6ECB-47FA-92AF-B7244773B0D8}" srcOrd="0" destOrd="0" presId="urn:microsoft.com/office/officeart/2005/8/layout/radial5"/>
    <dgm:cxn modelId="{181B1D9E-F29F-49E3-A22C-DD7A8ACB190A}" type="presParOf" srcId="{462B00EE-8CB2-41B0-A95E-2FEB050AB3E2}" destId="{1FBBA543-97F5-4972-83E8-35ADEBD0CB46}" srcOrd="4" destOrd="0" presId="urn:microsoft.com/office/officeart/2005/8/layout/radial5"/>
    <dgm:cxn modelId="{F38B2C08-B817-4517-9C6E-3038BEDAFF4C}" type="presParOf" srcId="{462B00EE-8CB2-41B0-A95E-2FEB050AB3E2}" destId="{F8081E94-5E13-4594-96D6-FB7F742B483C}" srcOrd="5" destOrd="0" presId="urn:microsoft.com/office/officeart/2005/8/layout/radial5"/>
    <dgm:cxn modelId="{79046D9B-CBCF-46CA-B5A6-285A23A8EC81}" type="presParOf" srcId="{F8081E94-5E13-4594-96D6-FB7F742B483C}" destId="{F1B4EFB6-4D3C-45F2-B62E-BAE41B36C47C}" srcOrd="0" destOrd="0" presId="urn:microsoft.com/office/officeart/2005/8/layout/radial5"/>
    <dgm:cxn modelId="{D9C58D88-B1C2-44A4-9B22-BBF4B87757A6}" type="presParOf" srcId="{462B00EE-8CB2-41B0-A95E-2FEB050AB3E2}" destId="{5AB80E92-FDCC-4C78-998D-ADE787BC100F}" srcOrd="6" destOrd="0" presId="urn:microsoft.com/office/officeart/2005/8/layout/radial5"/>
    <dgm:cxn modelId="{25B46BB3-7878-480D-BCD3-3D12E4854A31}" type="presParOf" srcId="{462B00EE-8CB2-41B0-A95E-2FEB050AB3E2}" destId="{C55F5F05-9B12-47BB-8AEF-DE0155CCDCEC}" srcOrd="7" destOrd="0" presId="urn:microsoft.com/office/officeart/2005/8/layout/radial5"/>
    <dgm:cxn modelId="{974CBE11-D081-40F7-BCCC-F09295770AD6}" type="presParOf" srcId="{C55F5F05-9B12-47BB-8AEF-DE0155CCDCEC}" destId="{444823C9-DF3C-47AB-92AB-F898D5DB325F}" srcOrd="0" destOrd="0" presId="urn:microsoft.com/office/officeart/2005/8/layout/radial5"/>
    <dgm:cxn modelId="{DBAD925D-B4D3-447F-A84D-702C781B51EA}" type="presParOf" srcId="{462B00EE-8CB2-41B0-A95E-2FEB050AB3E2}" destId="{FC75770E-7032-4850-8876-2F66AA677257}" srcOrd="8" destOrd="0" presId="urn:microsoft.com/office/officeart/2005/8/layout/radial5"/>
    <dgm:cxn modelId="{FBA3AE10-DF0E-468E-AADB-0B8BF0272D0C}" type="presParOf" srcId="{462B00EE-8CB2-41B0-A95E-2FEB050AB3E2}" destId="{722720F4-D10C-4C7D-BF43-C97E600E7EB6}" srcOrd="9" destOrd="0" presId="urn:microsoft.com/office/officeart/2005/8/layout/radial5"/>
    <dgm:cxn modelId="{2410F486-4CC2-41A9-98E6-6F5E6AF91CC8}" type="presParOf" srcId="{722720F4-D10C-4C7D-BF43-C97E600E7EB6}" destId="{06B8F83C-CFDF-42EB-8583-DCC24BF3C6E5}" srcOrd="0" destOrd="0" presId="urn:microsoft.com/office/officeart/2005/8/layout/radial5"/>
    <dgm:cxn modelId="{9379BA14-0F09-435E-A898-2960043917C1}" type="presParOf" srcId="{462B00EE-8CB2-41B0-A95E-2FEB050AB3E2}" destId="{A73B1DE1-43FF-4E97-BA27-BEE596B2E5A2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E2BFAB-036D-4ED4-9E9A-846A53AD3D1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C6C2B7-F99E-4777-9252-41851DC6BA6C}">
      <dgm:prSet phldrT="[Текст]" custT="1"/>
      <dgm:spPr>
        <a:xfrm>
          <a:off x="0" y="0"/>
          <a:ext cx="8283070" cy="1270000"/>
        </a:xfrm>
        <a:prstGeom prst="roundRect">
          <a:avLst>
            <a:gd name="adj" fmla="val 10000"/>
          </a:avLst>
        </a:prstGeom>
        <a:solidFill>
          <a:srgbClr val="35B19D"/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pPr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dirty="0">
              <a:solidFill>
                <a:srgbClr val="F79646">
                  <a:lumMod val="20000"/>
                  <a:lumOff val="80000"/>
                </a:srgbClr>
              </a:solidFill>
              <a:latin typeface="+mn-lt"/>
              <a:ea typeface="+mn-ea"/>
              <a:cs typeface="+mn-cs"/>
            </a:rPr>
            <a:t>Отдых в социокультурном пространстве города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rPr>
            <a:t>Фундаментальный признак современной городской среды - нарастающее разнообразие её социокультурного пространства. </a:t>
          </a:r>
          <a:r>
            <a:rPr lang="ru-RU" sz="1500" b="1" dirty="0">
              <a:solidFill>
                <a:srgbClr val="F79646">
                  <a:lumMod val="20000"/>
                  <a:lumOff val="80000"/>
                </a:srgbClr>
              </a:solidFill>
              <a:latin typeface="+mn-lt"/>
              <a:ea typeface="+mn-ea"/>
              <a:cs typeface="+mn-cs"/>
            </a:rPr>
            <a:t>Город, как феномен культуры, стал мощным ресурсом, способным удовлетворить духовные потребности, содействовать восстановлению и развитию  физических сил. </a:t>
          </a:r>
          <a:endParaRPr lang="ru-RU" sz="900" b="1" dirty="0">
            <a:solidFill>
              <a:schemeClr val="accent2">
                <a:lumMod val="20000"/>
                <a:lumOff val="80000"/>
              </a:schemeClr>
            </a:solidFill>
            <a:latin typeface="+mn-lt"/>
            <a:ea typeface="+mn-ea"/>
            <a:cs typeface="+mn-cs"/>
          </a:endParaRPr>
        </a:p>
      </dgm:t>
    </dgm:pt>
    <dgm:pt modelId="{C1CAD687-72AC-4292-B4B4-1C302D3B8745}" type="parTrans" cxnId="{1D5E98D9-6828-45E1-9583-893376B126B3}">
      <dgm:prSet/>
      <dgm:spPr/>
      <dgm:t>
        <a:bodyPr/>
        <a:lstStyle/>
        <a:p>
          <a:endParaRPr lang="ru-RU"/>
        </a:p>
      </dgm:t>
    </dgm:pt>
    <dgm:pt modelId="{E9172015-9ECC-479F-88CC-D284A9308F67}" type="sibTrans" cxnId="{1D5E98D9-6828-45E1-9583-893376B126B3}">
      <dgm:prSet/>
      <dgm:spPr/>
      <dgm:t>
        <a:bodyPr/>
        <a:lstStyle/>
        <a:p>
          <a:endParaRPr lang="ru-RU"/>
        </a:p>
      </dgm:t>
    </dgm:pt>
    <dgm:pt modelId="{C120208C-0F58-46A0-B7E3-CA802A29C8DA}">
      <dgm:prSet phldrT="[Текст]" custT="1"/>
      <dgm:spPr>
        <a:xfrm>
          <a:off x="0" y="1397000"/>
          <a:ext cx="8283070" cy="1269999"/>
        </a:xfrm>
        <a:prstGeom prst="roundRect">
          <a:avLst>
            <a:gd name="adj" fmla="val 10000"/>
          </a:avLst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pPr algn="ctr"/>
          <a:r>
            <a:rPr lang="ru-RU" sz="1400" b="1" i="1" dirty="0">
              <a:solidFill>
                <a:srgbClr val="002060"/>
              </a:solidFill>
              <a:latin typeface="+mn-lt"/>
              <a:ea typeface="+mn-ea"/>
              <a:cs typeface="+mn-cs"/>
            </a:rPr>
            <a:t>Интеллектуально-познавательная игровая деятельность - воспитательный механизм развития общественной и гражданской активности и инициативы</a:t>
          </a:r>
        </a:p>
        <a:p>
          <a:pPr algn="ctr"/>
          <a:r>
            <a:rPr lang="ru-RU" sz="1400" b="1" i="0" dirty="0">
              <a:solidFill>
                <a:srgbClr val="002060"/>
              </a:solidFill>
              <a:latin typeface="+mn-lt"/>
            </a:rPr>
            <a:t>Игра – это пространство для естественного развития ребёнка. </a:t>
          </a:r>
          <a:r>
            <a:rPr lang="ru-RU" sz="14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В игровой деятельности, ребёнок развивает физические и моральные качества, учится дружить, сопереживать, идти на помощь, учится побеждать и проигрывать.</a:t>
          </a:r>
        </a:p>
      </dgm:t>
    </dgm:pt>
    <dgm:pt modelId="{8FC4A228-5874-4CEC-B345-AAAEFB24BD0D}" type="parTrans" cxnId="{74BEB254-E8D7-4446-9FB5-96A3DCF97E80}">
      <dgm:prSet/>
      <dgm:spPr/>
      <dgm:t>
        <a:bodyPr/>
        <a:lstStyle/>
        <a:p>
          <a:endParaRPr lang="ru-RU"/>
        </a:p>
      </dgm:t>
    </dgm:pt>
    <dgm:pt modelId="{1D16CD23-84E5-49A2-BBE8-EABD2FB572B9}" type="sibTrans" cxnId="{74BEB254-E8D7-4446-9FB5-96A3DCF97E80}">
      <dgm:prSet/>
      <dgm:spPr/>
      <dgm:t>
        <a:bodyPr/>
        <a:lstStyle/>
        <a:p>
          <a:endParaRPr lang="ru-RU"/>
        </a:p>
      </dgm:t>
    </dgm:pt>
    <dgm:pt modelId="{890F060C-2E9B-4888-82DA-3B1FA767B9CF}">
      <dgm:prSet phldrT="[Текст]"/>
      <dgm:spPr>
        <a:xfrm>
          <a:off x="0" y="1397000"/>
          <a:ext cx="8283070" cy="1269999"/>
        </a:xfrm>
        <a:prstGeom prst="roundRect">
          <a:avLst>
            <a:gd name="adj" fmla="val 10000"/>
          </a:avLst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pPr algn="l"/>
          <a:endParaRPr lang="ru-RU" sz="5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E9E325A-DC13-4FC8-B0FE-18C6D391FBB4}" type="parTrans" cxnId="{F6EEB702-F2E4-484D-9CBF-C930DF148DE3}">
      <dgm:prSet/>
      <dgm:spPr/>
      <dgm:t>
        <a:bodyPr/>
        <a:lstStyle/>
        <a:p>
          <a:endParaRPr lang="ru-RU"/>
        </a:p>
      </dgm:t>
    </dgm:pt>
    <dgm:pt modelId="{1B831A8A-05D0-42B4-A97E-1BE6A4BE77C9}" type="sibTrans" cxnId="{F6EEB702-F2E4-484D-9CBF-C930DF148DE3}">
      <dgm:prSet/>
      <dgm:spPr/>
      <dgm:t>
        <a:bodyPr/>
        <a:lstStyle/>
        <a:p>
          <a:endParaRPr lang="ru-RU"/>
        </a:p>
      </dgm:t>
    </dgm:pt>
    <dgm:pt modelId="{EE578095-3711-4147-BE2A-119E4A38612C}">
      <dgm:prSet phldrT="[Текст]" custT="1"/>
      <dgm:spPr>
        <a:xfrm>
          <a:off x="0" y="2793999"/>
          <a:ext cx="8283070" cy="1269999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pPr algn="l"/>
          <a:endParaRPr lang="ru-RU" sz="1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ctr"/>
          <a:r>
            <a:rPr lang="ru-RU" sz="1500" b="1" i="1" dirty="0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42% воспитанников ЛДП - дети и подростки из семей социального риска  </a:t>
          </a:r>
        </a:p>
        <a:p>
          <a:pPr algn="ctr"/>
          <a:r>
            <a:rPr lang="ru-RU" sz="1500" b="1" dirty="0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Вожатые-волонтёры, заботясь о воспитанниках, становятся их старшими товарищами, значимыми взрослыми, наставниками, тем самым улучшая их жизнь, жизнь их родителей, семьи в целом. Ведущие принципы педагогического </a:t>
          </a:r>
          <a:r>
            <a:rPr lang="ru-RU" sz="1500" b="1" dirty="0" err="1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волонтёрства</a:t>
          </a:r>
          <a:r>
            <a:rPr lang="ru-RU" sz="1500" b="1" dirty="0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 – «Сотрудничество» и «Наставничество».</a:t>
          </a:r>
        </a:p>
        <a:p>
          <a:pPr algn="l"/>
          <a:endParaRPr lang="ru-RU" sz="1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DD6A356-CB02-4DDA-92F1-09AC16C123CA}" type="parTrans" cxnId="{E2AFBBC8-6C08-4DF4-9104-76FC396B5C1F}">
      <dgm:prSet/>
      <dgm:spPr/>
      <dgm:t>
        <a:bodyPr/>
        <a:lstStyle/>
        <a:p>
          <a:endParaRPr lang="ru-RU"/>
        </a:p>
      </dgm:t>
    </dgm:pt>
    <dgm:pt modelId="{C9FD30F7-504A-4F39-B068-2EC49C937828}" type="sibTrans" cxnId="{E2AFBBC8-6C08-4DF4-9104-76FC396B5C1F}">
      <dgm:prSet/>
      <dgm:spPr/>
      <dgm:t>
        <a:bodyPr/>
        <a:lstStyle/>
        <a:p>
          <a:endParaRPr lang="ru-RU"/>
        </a:p>
      </dgm:t>
    </dgm:pt>
    <dgm:pt modelId="{88FC0782-FB5D-47F7-B977-C66A56F42CF5}" type="pres">
      <dgm:prSet presAssocID="{D1E2BFAB-036D-4ED4-9E9A-846A53AD3D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6FBF-F18E-441B-88C2-68AC3659CCF5}" type="pres">
      <dgm:prSet presAssocID="{53C6C2B7-F99E-4777-9252-41851DC6BA6C}" presName="comp" presStyleCnt="0"/>
      <dgm:spPr/>
    </dgm:pt>
    <dgm:pt modelId="{791ACC00-86CF-4037-A722-49C2E0DA57A8}" type="pres">
      <dgm:prSet presAssocID="{53C6C2B7-F99E-4777-9252-41851DC6BA6C}" presName="box" presStyleLbl="node1" presStyleIdx="0" presStyleCnt="3"/>
      <dgm:spPr/>
      <dgm:t>
        <a:bodyPr/>
        <a:lstStyle/>
        <a:p>
          <a:endParaRPr lang="ru-RU"/>
        </a:p>
      </dgm:t>
    </dgm:pt>
    <dgm:pt modelId="{E01446F9-BD8F-4AF6-A17D-04F8FA4A8CD3}" type="pres">
      <dgm:prSet presAssocID="{53C6C2B7-F99E-4777-9252-41851DC6BA6C}" presName="img" presStyleLbl="fgImgPlace1" presStyleIdx="0" presStyleCnt="3" custScaleX="97686" custScaleY="109535"/>
      <dgm:spPr>
        <a:xfrm>
          <a:off x="108263" y="145257"/>
          <a:ext cx="1694086" cy="9794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13D76BD-7A0B-4B42-AD59-ACEF9B1BE6BE}" type="pres">
      <dgm:prSet presAssocID="{53C6C2B7-F99E-4777-9252-41851DC6BA6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09795-639F-4BE2-81BC-46DCD86240AA}" type="pres">
      <dgm:prSet presAssocID="{E9172015-9ECC-479F-88CC-D284A9308F67}" presName="spacer" presStyleCnt="0"/>
      <dgm:spPr/>
    </dgm:pt>
    <dgm:pt modelId="{3143475C-7419-4DC7-8329-5B0B735DC7DC}" type="pres">
      <dgm:prSet presAssocID="{C120208C-0F58-46A0-B7E3-CA802A29C8DA}" presName="comp" presStyleCnt="0"/>
      <dgm:spPr/>
    </dgm:pt>
    <dgm:pt modelId="{D3716432-D068-49A4-8F78-7DD385E91B71}" type="pres">
      <dgm:prSet presAssocID="{C120208C-0F58-46A0-B7E3-CA802A29C8DA}" presName="box" presStyleLbl="node1" presStyleIdx="1" presStyleCnt="3"/>
      <dgm:spPr/>
      <dgm:t>
        <a:bodyPr/>
        <a:lstStyle/>
        <a:p>
          <a:endParaRPr lang="ru-RU"/>
        </a:p>
      </dgm:t>
    </dgm:pt>
    <dgm:pt modelId="{BEEF8C24-BBB6-44E3-A51B-51F479D30735}" type="pres">
      <dgm:prSet presAssocID="{C120208C-0F58-46A0-B7E3-CA802A29C8DA}" presName="img" presStyleLbl="fgImgPlace1" presStyleIdx="1" presStyleCnt="3" custScaleX="97686" custScaleY="107720" custLinFactNeighborX="0" custLinFactNeighborY="-296"/>
      <dgm:spPr>
        <a:xfrm>
          <a:off x="126999" y="1523999"/>
          <a:ext cx="1656614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EE715A1-D6F3-40B1-8BFB-36B084275F1B}" type="pres">
      <dgm:prSet presAssocID="{C120208C-0F58-46A0-B7E3-CA802A29C8D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AB90D-B38D-43A2-B7B2-9F753C3593CE}" type="pres">
      <dgm:prSet presAssocID="{1D16CD23-84E5-49A2-BBE8-EABD2FB572B9}" presName="spacer" presStyleCnt="0"/>
      <dgm:spPr/>
    </dgm:pt>
    <dgm:pt modelId="{C1F8424B-8068-4D69-8EBA-4315FACD8F93}" type="pres">
      <dgm:prSet presAssocID="{EE578095-3711-4147-BE2A-119E4A38612C}" presName="comp" presStyleCnt="0"/>
      <dgm:spPr/>
    </dgm:pt>
    <dgm:pt modelId="{D14DFDC4-BC94-45A8-95A5-6733723593A3}" type="pres">
      <dgm:prSet presAssocID="{EE578095-3711-4147-BE2A-119E4A38612C}" presName="box" presStyleLbl="node1" presStyleIdx="2" presStyleCnt="3"/>
      <dgm:spPr/>
      <dgm:t>
        <a:bodyPr/>
        <a:lstStyle/>
        <a:p>
          <a:endParaRPr lang="ru-RU"/>
        </a:p>
      </dgm:t>
    </dgm:pt>
    <dgm:pt modelId="{DDB95E6B-7B38-45E7-985B-56A1751F1A78}" type="pres">
      <dgm:prSet presAssocID="{EE578095-3711-4147-BE2A-119E4A38612C}" presName="img" presStyleLbl="fgImgPlace1" presStyleIdx="2" presStyleCnt="3" custScaleX="97686" custScaleY="113399"/>
      <dgm:spPr>
        <a:xfrm>
          <a:off x="126999" y="2920999"/>
          <a:ext cx="1656614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CAAB4EA-390E-446E-9272-C0A6ED271A1D}" type="pres">
      <dgm:prSet presAssocID="{EE578095-3711-4147-BE2A-119E4A38612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AFBBC8-6C08-4DF4-9104-76FC396B5C1F}" srcId="{D1E2BFAB-036D-4ED4-9E9A-846A53AD3D16}" destId="{EE578095-3711-4147-BE2A-119E4A38612C}" srcOrd="2" destOrd="0" parTransId="{6DD6A356-CB02-4DDA-92F1-09AC16C123CA}" sibTransId="{C9FD30F7-504A-4F39-B068-2EC49C937828}"/>
    <dgm:cxn modelId="{2A25E331-9280-4351-88CD-187C0AB2375F}" type="presOf" srcId="{EE578095-3711-4147-BE2A-119E4A38612C}" destId="{DCAAB4EA-390E-446E-9272-C0A6ED271A1D}" srcOrd="1" destOrd="0" presId="urn:microsoft.com/office/officeart/2005/8/layout/vList4"/>
    <dgm:cxn modelId="{FC267D3F-D31C-4AD2-B340-28138C11790F}" type="presOf" srcId="{C120208C-0F58-46A0-B7E3-CA802A29C8DA}" destId="{D3716432-D068-49A4-8F78-7DD385E91B71}" srcOrd="0" destOrd="0" presId="urn:microsoft.com/office/officeart/2005/8/layout/vList4"/>
    <dgm:cxn modelId="{1D5E98D9-6828-45E1-9583-893376B126B3}" srcId="{D1E2BFAB-036D-4ED4-9E9A-846A53AD3D16}" destId="{53C6C2B7-F99E-4777-9252-41851DC6BA6C}" srcOrd="0" destOrd="0" parTransId="{C1CAD687-72AC-4292-B4B4-1C302D3B8745}" sibTransId="{E9172015-9ECC-479F-88CC-D284A9308F67}"/>
    <dgm:cxn modelId="{618AD1BC-992E-4845-B9C0-D4D628429AFF}" type="presOf" srcId="{890F060C-2E9B-4888-82DA-3B1FA767B9CF}" destId="{D3716432-D068-49A4-8F78-7DD385E91B71}" srcOrd="0" destOrd="1" presId="urn:microsoft.com/office/officeart/2005/8/layout/vList4"/>
    <dgm:cxn modelId="{45E5BCF9-027D-4B8E-90A2-25735F912A1D}" type="presOf" srcId="{53C6C2B7-F99E-4777-9252-41851DC6BA6C}" destId="{713D76BD-7A0B-4B42-AD59-ACEF9B1BE6BE}" srcOrd="1" destOrd="0" presId="urn:microsoft.com/office/officeart/2005/8/layout/vList4"/>
    <dgm:cxn modelId="{DED8FFF4-351B-43E7-8AE9-6F87724935EA}" type="presOf" srcId="{C120208C-0F58-46A0-B7E3-CA802A29C8DA}" destId="{4EE715A1-D6F3-40B1-8BFB-36B084275F1B}" srcOrd="1" destOrd="0" presId="urn:microsoft.com/office/officeart/2005/8/layout/vList4"/>
    <dgm:cxn modelId="{BD010A5D-F069-477C-8179-FDFF0BAA8BF8}" type="presOf" srcId="{890F060C-2E9B-4888-82DA-3B1FA767B9CF}" destId="{4EE715A1-D6F3-40B1-8BFB-36B084275F1B}" srcOrd="1" destOrd="1" presId="urn:microsoft.com/office/officeart/2005/8/layout/vList4"/>
    <dgm:cxn modelId="{837FDBBE-BFAF-4664-95FA-A26AF4816147}" type="presOf" srcId="{EE578095-3711-4147-BE2A-119E4A38612C}" destId="{D14DFDC4-BC94-45A8-95A5-6733723593A3}" srcOrd="0" destOrd="0" presId="urn:microsoft.com/office/officeart/2005/8/layout/vList4"/>
    <dgm:cxn modelId="{74BEB254-E8D7-4446-9FB5-96A3DCF97E80}" srcId="{D1E2BFAB-036D-4ED4-9E9A-846A53AD3D16}" destId="{C120208C-0F58-46A0-B7E3-CA802A29C8DA}" srcOrd="1" destOrd="0" parTransId="{8FC4A228-5874-4CEC-B345-AAAEFB24BD0D}" sibTransId="{1D16CD23-84E5-49A2-BBE8-EABD2FB572B9}"/>
    <dgm:cxn modelId="{A1126E08-DB98-440E-ACFC-B87F44D71A65}" type="presOf" srcId="{D1E2BFAB-036D-4ED4-9E9A-846A53AD3D16}" destId="{88FC0782-FB5D-47F7-B977-C66A56F42CF5}" srcOrd="0" destOrd="0" presId="urn:microsoft.com/office/officeart/2005/8/layout/vList4"/>
    <dgm:cxn modelId="{DDD6A2EF-444C-484C-B3AB-11A291B0B2E0}" type="presOf" srcId="{53C6C2B7-F99E-4777-9252-41851DC6BA6C}" destId="{791ACC00-86CF-4037-A722-49C2E0DA57A8}" srcOrd="0" destOrd="0" presId="urn:microsoft.com/office/officeart/2005/8/layout/vList4"/>
    <dgm:cxn modelId="{F6EEB702-F2E4-484D-9CBF-C930DF148DE3}" srcId="{C120208C-0F58-46A0-B7E3-CA802A29C8DA}" destId="{890F060C-2E9B-4888-82DA-3B1FA767B9CF}" srcOrd="0" destOrd="0" parTransId="{5E9E325A-DC13-4FC8-B0FE-18C6D391FBB4}" sibTransId="{1B831A8A-05D0-42B4-A97E-1BE6A4BE77C9}"/>
    <dgm:cxn modelId="{3DE1366B-185A-4A4D-99F4-F050A3EEA949}" type="presParOf" srcId="{88FC0782-FB5D-47F7-B977-C66A56F42CF5}" destId="{04276FBF-F18E-441B-88C2-68AC3659CCF5}" srcOrd="0" destOrd="0" presId="urn:microsoft.com/office/officeart/2005/8/layout/vList4"/>
    <dgm:cxn modelId="{750607F9-EB54-49D0-83F2-9906A42B95E1}" type="presParOf" srcId="{04276FBF-F18E-441B-88C2-68AC3659CCF5}" destId="{791ACC00-86CF-4037-A722-49C2E0DA57A8}" srcOrd="0" destOrd="0" presId="urn:microsoft.com/office/officeart/2005/8/layout/vList4"/>
    <dgm:cxn modelId="{6B7E2DEE-B54F-4B52-ADFC-25B30E9C76FD}" type="presParOf" srcId="{04276FBF-F18E-441B-88C2-68AC3659CCF5}" destId="{E01446F9-BD8F-4AF6-A17D-04F8FA4A8CD3}" srcOrd="1" destOrd="0" presId="urn:microsoft.com/office/officeart/2005/8/layout/vList4"/>
    <dgm:cxn modelId="{C3FAFE21-3484-4EC9-B33A-85784F8B816F}" type="presParOf" srcId="{04276FBF-F18E-441B-88C2-68AC3659CCF5}" destId="{713D76BD-7A0B-4B42-AD59-ACEF9B1BE6BE}" srcOrd="2" destOrd="0" presId="urn:microsoft.com/office/officeart/2005/8/layout/vList4"/>
    <dgm:cxn modelId="{2B655430-38A8-41C5-B8A0-FB4168ACDF14}" type="presParOf" srcId="{88FC0782-FB5D-47F7-B977-C66A56F42CF5}" destId="{A6F09795-639F-4BE2-81BC-46DCD86240AA}" srcOrd="1" destOrd="0" presId="urn:microsoft.com/office/officeart/2005/8/layout/vList4"/>
    <dgm:cxn modelId="{94EB1FCF-D56B-419D-BC8C-8B75242B838E}" type="presParOf" srcId="{88FC0782-FB5D-47F7-B977-C66A56F42CF5}" destId="{3143475C-7419-4DC7-8329-5B0B735DC7DC}" srcOrd="2" destOrd="0" presId="urn:microsoft.com/office/officeart/2005/8/layout/vList4"/>
    <dgm:cxn modelId="{956DC7B6-3048-4215-9EE6-3489C4DAC557}" type="presParOf" srcId="{3143475C-7419-4DC7-8329-5B0B735DC7DC}" destId="{D3716432-D068-49A4-8F78-7DD385E91B71}" srcOrd="0" destOrd="0" presId="urn:microsoft.com/office/officeart/2005/8/layout/vList4"/>
    <dgm:cxn modelId="{315B72CE-3687-42BA-BBBA-AFE1206CCA52}" type="presParOf" srcId="{3143475C-7419-4DC7-8329-5B0B735DC7DC}" destId="{BEEF8C24-BBB6-44E3-A51B-51F479D30735}" srcOrd="1" destOrd="0" presId="urn:microsoft.com/office/officeart/2005/8/layout/vList4"/>
    <dgm:cxn modelId="{2BD90026-2423-40E3-BF3C-B0D22A534881}" type="presParOf" srcId="{3143475C-7419-4DC7-8329-5B0B735DC7DC}" destId="{4EE715A1-D6F3-40B1-8BFB-36B084275F1B}" srcOrd="2" destOrd="0" presId="urn:microsoft.com/office/officeart/2005/8/layout/vList4"/>
    <dgm:cxn modelId="{F7C87B84-F52B-4ADE-9F39-117D41F61998}" type="presParOf" srcId="{88FC0782-FB5D-47F7-B977-C66A56F42CF5}" destId="{D29AB90D-B38D-43A2-B7B2-9F753C3593CE}" srcOrd="3" destOrd="0" presId="urn:microsoft.com/office/officeart/2005/8/layout/vList4"/>
    <dgm:cxn modelId="{6A764DCA-0574-4763-96B2-673ADDA3A49A}" type="presParOf" srcId="{88FC0782-FB5D-47F7-B977-C66A56F42CF5}" destId="{C1F8424B-8068-4D69-8EBA-4315FACD8F93}" srcOrd="4" destOrd="0" presId="urn:microsoft.com/office/officeart/2005/8/layout/vList4"/>
    <dgm:cxn modelId="{80EDB86A-7AAD-48C9-8238-810153893537}" type="presParOf" srcId="{C1F8424B-8068-4D69-8EBA-4315FACD8F93}" destId="{D14DFDC4-BC94-45A8-95A5-6733723593A3}" srcOrd="0" destOrd="0" presId="urn:microsoft.com/office/officeart/2005/8/layout/vList4"/>
    <dgm:cxn modelId="{D031DA2B-6623-4AFF-B10B-C71C581C0CCD}" type="presParOf" srcId="{C1F8424B-8068-4D69-8EBA-4315FACD8F93}" destId="{DDB95E6B-7B38-45E7-985B-56A1751F1A78}" srcOrd="1" destOrd="0" presId="urn:microsoft.com/office/officeart/2005/8/layout/vList4"/>
    <dgm:cxn modelId="{5186C217-9337-4B57-9EB6-10E893BDFCE5}" type="presParOf" srcId="{C1F8424B-8068-4D69-8EBA-4315FACD8F93}" destId="{DCAAB4EA-390E-446E-9272-C0A6ED271A1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7D2767-13AD-4575-B87A-9E597F448FC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B3944D-DBA3-4E20-843F-34A16DCE0B3C}">
      <dgm:prSet phldrT="[Текст]" custT="1"/>
      <dgm:spPr>
        <a:xfrm>
          <a:off x="60750" y="1500418"/>
          <a:ext cx="2532133" cy="268341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gm:spPr>
      <dgm:t>
        <a:bodyPr/>
        <a:lstStyle/>
        <a:p>
          <a:pPr algn="ctr"/>
          <a:r>
            <a:rPr lang="ru-RU" sz="2000" b="1" i="1" dirty="0">
              <a:solidFill>
                <a:schemeClr val="bg1"/>
              </a:solidFill>
              <a:latin typeface="Calibri"/>
              <a:ea typeface="+mn-ea"/>
              <a:cs typeface="+mn-cs"/>
            </a:rPr>
            <a:t>Формирование лидерских и коммуникативных качеств, организаторской грамотности вожатых-волонтёров</a:t>
          </a:r>
        </a:p>
      </dgm:t>
    </dgm:pt>
    <dgm:pt modelId="{6B4DF403-542A-477E-A13F-6411011A8B59}" type="parTrans" cxnId="{17575577-2626-4076-BBF4-E5E5FE683067}">
      <dgm:prSet/>
      <dgm:spPr/>
      <dgm:t>
        <a:bodyPr/>
        <a:lstStyle/>
        <a:p>
          <a:endParaRPr lang="ru-RU"/>
        </a:p>
      </dgm:t>
    </dgm:pt>
    <dgm:pt modelId="{B134ACDB-0B8C-401B-AEEA-5581B46BAF37}" type="sibTrans" cxnId="{17575577-2626-4076-BBF4-E5E5FE683067}">
      <dgm:prSet/>
      <dgm:spPr>
        <a:xfrm>
          <a:off x="2553936" y="455162"/>
          <a:ext cx="363885" cy="287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solidFill>
            <a:srgbClr val="C0504D">
              <a:lumMod val="50000"/>
            </a:srgbClr>
          </a:solidFill>
        </a:ln>
        <a:effectLst/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7F1DC6A-BAC0-4F98-92B0-4A6031D1AB86}">
      <dgm:prSet phldrT="[Текст]" custT="1"/>
      <dgm:spPr>
        <a:xfrm>
          <a:off x="2969897" y="1450451"/>
          <a:ext cx="2656882" cy="272029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7030A0"/>
          </a:solidFill>
          <a:prstDash val="solid"/>
        </a:ln>
        <a:effectLst/>
      </dgm:spPr>
      <dgm:t>
        <a:bodyPr/>
        <a:lstStyle/>
        <a:p>
          <a:r>
            <a:rPr lang="ru-RU" sz="1900" b="1" i="1" dirty="0">
              <a:solidFill>
                <a:schemeClr val="bg1"/>
              </a:solidFill>
              <a:latin typeface="Calibri"/>
              <a:ea typeface="+mn-ea"/>
              <a:cs typeface="+mn-cs"/>
            </a:rPr>
            <a:t>Способность к жизнедеятельности  в обществе                 на основе присвоенных ценностей,        знаний, норм, прав              и обязанностей</a:t>
          </a:r>
        </a:p>
      </dgm:t>
    </dgm:pt>
    <dgm:pt modelId="{DD2354EA-352A-4AA4-93A3-7A3761DF8DFF}" type="parTrans" cxnId="{AF702D1A-8036-4D90-AE67-83D08B5EA9AA}">
      <dgm:prSet/>
      <dgm:spPr/>
      <dgm:t>
        <a:bodyPr/>
        <a:lstStyle/>
        <a:p>
          <a:endParaRPr lang="ru-RU"/>
        </a:p>
      </dgm:t>
    </dgm:pt>
    <dgm:pt modelId="{22B1D7F1-9CC7-42E5-BE85-FB4B91D55F82}" type="sibTrans" cxnId="{AF702D1A-8036-4D90-AE67-83D08B5EA9AA}">
      <dgm:prSet/>
      <dgm:spPr>
        <a:xfrm>
          <a:off x="5579055" y="455162"/>
          <a:ext cx="371135" cy="28792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solidFill>
            <a:srgbClr val="7030A0"/>
          </a:solidFill>
        </a:ln>
        <a:effectLst/>
      </dgm:spPr>
      <dgm:t>
        <a:bodyPr/>
        <a:lstStyle/>
        <a:p>
          <a:endParaRPr lang="ru-RU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71F3D49-F8C1-4813-AA29-06368D734779}">
      <dgm:prSet phldrT="[Текст]" custT="1"/>
      <dgm:spPr>
        <a:xfrm>
          <a:off x="6136691" y="1449863"/>
          <a:ext cx="2576276" cy="2747769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r>
            <a:rPr lang="ru-RU" sz="2000" b="1" i="1" dirty="0">
              <a:solidFill>
                <a:schemeClr val="bg1"/>
              </a:solidFill>
              <a:latin typeface="Calibri"/>
              <a:ea typeface="+mn-ea"/>
              <a:cs typeface="+mn-cs"/>
            </a:rPr>
            <a:t>Умение    эффективно взаимодействовать   с окружающими и быстро адекватно адаптироваться         в изменяющемся мире</a:t>
          </a:r>
        </a:p>
      </dgm:t>
    </dgm:pt>
    <dgm:pt modelId="{9B86877B-2535-4AED-88ED-EC0496D33737}" type="parTrans" cxnId="{C2E6E40D-4AFA-4E78-BBAC-2176C06E8941}">
      <dgm:prSet/>
      <dgm:spPr/>
      <dgm:t>
        <a:bodyPr/>
        <a:lstStyle/>
        <a:p>
          <a:endParaRPr lang="ru-RU"/>
        </a:p>
      </dgm:t>
    </dgm:pt>
    <dgm:pt modelId="{E5F0A77D-2CC3-4DE5-8E29-DEFBCB64EEA9}" type="sibTrans" cxnId="{C2E6E40D-4AFA-4E78-BBAC-2176C06E8941}">
      <dgm:prSet/>
      <dgm:spPr/>
      <dgm:t>
        <a:bodyPr/>
        <a:lstStyle/>
        <a:p>
          <a:endParaRPr lang="ru-RU"/>
        </a:p>
      </dgm:t>
    </dgm:pt>
    <dgm:pt modelId="{0617ECFA-F9AE-49EC-ABB1-38073186BF97}" type="pres">
      <dgm:prSet presAssocID="{BA7D2767-13AD-4575-B87A-9E597F448F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D0FDE3-5EE6-4BC7-A544-D1DE9730F745}" type="pres">
      <dgm:prSet presAssocID="{21B3944D-DBA3-4E20-843F-34A16DCE0B3C}" presName="composite" presStyleCnt="0"/>
      <dgm:spPr/>
    </dgm:pt>
    <dgm:pt modelId="{FC36B309-2E95-46E3-A6D1-543710A0FAD6}" type="pres">
      <dgm:prSet presAssocID="{21B3944D-DBA3-4E20-843F-34A16DCE0B3C}" presName="imagSh" presStyleLbl="bgImgPlace1" presStyleIdx="0" presStyleCnt="3" custScaleX="256924" custScaleY="192120" custLinFactY="-10576" custLinFactNeighborX="19154" custLinFactNeighborY="-100000"/>
      <dgm:spPr>
        <a:xfrm>
          <a:off x="330217" y="0"/>
          <a:ext cx="1859833" cy="11982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gm:spPr>
    </dgm:pt>
    <dgm:pt modelId="{CF415C5E-C20E-4084-8008-4C1323DCB7D9}" type="pres">
      <dgm:prSet presAssocID="{21B3944D-DBA3-4E20-843F-34A16DCE0B3C}" presName="txNode" presStyleLbl="node1" presStyleIdx="0" presStyleCnt="3" custScaleX="285924" custScaleY="243567" custLinFactNeighborX="-5880" custLinFactNeighborY="60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69DC3-38CA-4732-8963-B9C6844B979C}" type="pres">
      <dgm:prSet presAssocID="{B134ACDB-0B8C-401B-AEEA-5581B46BAF37}" presName="sibTrans" presStyleLbl="sibTrans2D1" presStyleIdx="0" presStyleCnt="2" custScaleX="139374"/>
      <dgm:spPr/>
      <dgm:t>
        <a:bodyPr/>
        <a:lstStyle/>
        <a:p>
          <a:endParaRPr lang="ru-RU"/>
        </a:p>
      </dgm:t>
    </dgm:pt>
    <dgm:pt modelId="{39F88022-7C07-4476-B103-FDA56B5BCD1C}" type="pres">
      <dgm:prSet presAssocID="{B134ACDB-0B8C-401B-AEEA-5581B46BAF37}" presName="connTx" presStyleLbl="sibTrans2D1" presStyleIdx="0" presStyleCnt="2"/>
      <dgm:spPr/>
      <dgm:t>
        <a:bodyPr/>
        <a:lstStyle/>
        <a:p>
          <a:endParaRPr lang="ru-RU"/>
        </a:p>
      </dgm:t>
    </dgm:pt>
    <dgm:pt modelId="{7B8E4000-4B6C-4038-AE6E-1C7AF6E13817}" type="pres">
      <dgm:prSet presAssocID="{87F1DC6A-BAC0-4F98-92B0-4A6031D1AB86}" presName="composite" presStyleCnt="0"/>
      <dgm:spPr/>
    </dgm:pt>
    <dgm:pt modelId="{A179F75E-B2CA-4192-98CF-83B56F4F6AE4}" type="pres">
      <dgm:prSet presAssocID="{87F1DC6A-BAC0-4F98-92B0-4A6031D1AB86}" presName="imagSh" presStyleLbl="bgImgPlace1" presStyleIdx="1" presStyleCnt="3" custScaleX="282078" custScaleY="198534" custLinFactY="-9599" custLinFactNeighborX="13371" custLinFactNeighborY="-100000"/>
      <dgm:spPr>
        <a:xfrm>
          <a:off x="3229724" y="0"/>
          <a:ext cx="1978196" cy="11982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</a:ln>
        <a:effectLst/>
      </dgm:spPr>
    </dgm:pt>
    <dgm:pt modelId="{0D623AE4-BCBA-4404-B2EE-1B7057D0597B}" type="pres">
      <dgm:prSet presAssocID="{87F1DC6A-BAC0-4F98-92B0-4A6031D1AB86}" presName="txNode" presStyleLbl="node1" presStyleIdx="1" presStyleCnt="3" custScaleX="290242" custScaleY="249744" custLinFactNeighborX="-5537" custLinFactNeighborY="60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704B6-22CF-4E70-A581-AE6655CF026A}" type="pres">
      <dgm:prSet presAssocID="{22B1D7F1-9CC7-42E5-BE85-FB4B91D55F82}" presName="sibTrans" presStyleLbl="sibTrans2D1" presStyleIdx="1" presStyleCnt="2" custScaleX="142286"/>
      <dgm:spPr/>
      <dgm:t>
        <a:bodyPr/>
        <a:lstStyle/>
        <a:p>
          <a:endParaRPr lang="ru-RU"/>
        </a:p>
      </dgm:t>
    </dgm:pt>
    <dgm:pt modelId="{3873C599-DAB1-453D-94AF-8B660DE844C1}" type="pres">
      <dgm:prSet presAssocID="{22B1D7F1-9CC7-42E5-BE85-FB4B91D55F82}" presName="connTx" presStyleLbl="sibTrans2D1" presStyleIdx="1" presStyleCnt="2"/>
      <dgm:spPr/>
      <dgm:t>
        <a:bodyPr/>
        <a:lstStyle/>
        <a:p>
          <a:endParaRPr lang="ru-RU"/>
        </a:p>
      </dgm:t>
    </dgm:pt>
    <dgm:pt modelId="{FAB2BD22-B3DF-42A4-8340-E3F8539F974C}" type="pres">
      <dgm:prSet presAssocID="{771F3D49-F8C1-4813-AA29-06368D734779}" presName="composite" presStyleCnt="0"/>
      <dgm:spPr/>
    </dgm:pt>
    <dgm:pt modelId="{BC51FF58-10FA-4A09-9D2E-2EEBE3377E93}" type="pres">
      <dgm:prSet presAssocID="{771F3D49-F8C1-4813-AA29-06368D734779}" presName="imagSh" presStyleLbl="bgImgPlace1" presStyleIdx="2" presStyleCnt="3" custScaleX="284814" custScaleY="197661" custLinFactY="-11639" custLinFactNeighborX="11715" custLinFactNeighborY="-100000"/>
      <dgm:spPr>
        <a:xfrm>
          <a:off x="6268306" y="0"/>
          <a:ext cx="2214118" cy="11982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B0F0"/>
          </a:solidFill>
          <a:prstDash val="solid"/>
        </a:ln>
        <a:effectLst/>
      </dgm:spPr>
    </dgm:pt>
    <dgm:pt modelId="{948F3731-2B50-4F8C-94B4-5B6C89C96207}" type="pres">
      <dgm:prSet presAssocID="{771F3D49-F8C1-4813-AA29-06368D734779}" presName="txNode" presStyleLbl="node1" presStyleIdx="2" presStyleCnt="3" custScaleX="298409" custScaleY="246117" custLinFactNeighborX="-5523" custLinFactNeighborY="6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8823CF-AA3E-45CD-BF6C-E768521394ED}" type="presOf" srcId="{771F3D49-F8C1-4813-AA29-06368D734779}" destId="{948F3731-2B50-4F8C-94B4-5B6C89C96207}" srcOrd="0" destOrd="0" presId="urn:microsoft.com/office/officeart/2005/8/layout/hProcess10"/>
    <dgm:cxn modelId="{4A77CC6D-AE3E-45B5-9A1D-B914B4C9995C}" type="presOf" srcId="{B134ACDB-0B8C-401B-AEEA-5581B46BAF37}" destId="{0B969DC3-38CA-4732-8963-B9C6844B979C}" srcOrd="0" destOrd="0" presId="urn:microsoft.com/office/officeart/2005/8/layout/hProcess10"/>
    <dgm:cxn modelId="{C2E6E40D-4AFA-4E78-BBAC-2176C06E8941}" srcId="{BA7D2767-13AD-4575-B87A-9E597F448FCE}" destId="{771F3D49-F8C1-4813-AA29-06368D734779}" srcOrd="2" destOrd="0" parTransId="{9B86877B-2535-4AED-88ED-EC0496D33737}" sibTransId="{E5F0A77D-2CC3-4DE5-8E29-DEFBCB64EEA9}"/>
    <dgm:cxn modelId="{8BB43B0B-967F-4380-BCE3-5BEEA14D194B}" type="presOf" srcId="{21B3944D-DBA3-4E20-843F-34A16DCE0B3C}" destId="{CF415C5E-C20E-4084-8008-4C1323DCB7D9}" srcOrd="0" destOrd="0" presId="urn:microsoft.com/office/officeart/2005/8/layout/hProcess10"/>
    <dgm:cxn modelId="{0EA981D0-BE8D-42E4-BC4A-A3A9F8217763}" type="presOf" srcId="{87F1DC6A-BAC0-4F98-92B0-4A6031D1AB86}" destId="{0D623AE4-BCBA-4404-B2EE-1B7057D0597B}" srcOrd="0" destOrd="0" presId="urn:microsoft.com/office/officeart/2005/8/layout/hProcess10"/>
    <dgm:cxn modelId="{17575577-2626-4076-BBF4-E5E5FE683067}" srcId="{BA7D2767-13AD-4575-B87A-9E597F448FCE}" destId="{21B3944D-DBA3-4E20-843F-34A16DCE0B3C}" srcOrd="0" destOrd="0" parTransId="{6B4DF403-542A-477E-A13F-6411011A8B59}" sibTransId="{B134ACDB-0B8C-401B-AEEA-5581B46BAF37}"/>
    <dgm:cxn modelId="{72D18C4F-055D-4D5F-B7E6-5C065AB267BB}" type="presOf" srcId="{BA7D2767-13AD-4575-B87A-9E597F448FCE}" destId="{0617ECFA-F9AE-49EC-ABB1-38073186BF97}" srcOrd="0" destOrd="0" presId="urn:microsoft.com/office/officeart/2005/8/layout/hProcess10"/>
    <dgm:cxn modelId="{AF702D1A-8036-4D90-AE67-83D08B5EA9AA}" srcId="{BA7D2767-13AD-4575-B87A-9E597F448FCE}" destId="{87F1DC6A-BAC0-4F98-92B0-4A6031D1AB86}" srcOrd="1" destOrd="0" parTransId="{DD2354EA-352A-4AA4-93A3-7A3761DF8DFF}" sibTransId="{22B1D7F1-9CC7-42E5-BE85-FB4B91D55F82}"/>
    <dgm:cxn modelId="{2566FD2D-C4F7-46E5-B102-06A7256D56DB}" type="presOf" srcId="{22B1D7F1-9CC7-42E5-BE85-FB4B91D55F82}" destId="{118704B6-22CF-4E70-A581-AE6655CF026A}" srcOrd="0" destOrd="0" presId="urn:microsoft.com/office/officeart/2005/8/layout/hProcess10"/>
    <dgm:cxn modelId="{08DCE077-14B3-4875-B629-F354C7123ADD}" type="presOf" srcId="{B134ACDB-0B8C-401B-AEEA-5581B46BAF37}" destId="{39F88022-7C07-4476-B103-FDA56B5BCD1C}" srcOrd="1" destOrd="0" presId="urn:microsoft.com/office/officeart/2005/8/layout/hProcess10"/>
    <dgm:cxn modelId="{7FF5108E-BDDD-4B7C-9156-FF7B5D6EED1B}" type="presOf" srcId="{22B1D7F1-9CC7-42E5-BE85-FB4B91D55F82}" destId="{3873C599-DAB1-453D-94AF-8B660DE844C1}" srcOrd="1" destOrd="0" presId="urn:microsoft.com/office/officeart/2005/8/layout/hProcess10"/>
    <dgm:cxn modelId="{65A6BEDF-FFCE-4432-BE97-578E4E06FAD8}" type="presParOf" srcId="{0617ECFA-F9AE-49EC-ABB1-38073186BF97}" destId="{66D0FDE3-5EE6-4BC7-A544-D1DE9730F745}" srcOrd="0" destOrd="0" presId="urn:microsoft.com/office/officeart/2005/8/layout/hProcess10"/>
    <dgm:cxn modelId="{67CA4461-53B5-4FFC-9818-1863193612F0}" type="presParOf" srcId="{66D0FDE3-5EE6-4BC7-A544-D1DE9730F745}" destId="{FC36B309-2E95-46E3-A6D1-543710A0FAD6}" srcOrd="0" destOrd="0" presId="urn:microsoft.com/office/officeart/2005/8/layout/hProcess10"/>
    <dgm:cxn modelId="{71DC895B-9184-4A91-BBDB-FAA7CE4D4B2D}" type="presParOf" srcId="{66D0FDE3-5EE6-4BC7-A544-D1DE9730F745}" destId="{CF415C5E-C20E-4084-8008-4C1323DCB7D9}" srcOrd="1" destOrd="0" presId="urn:microsoft.com/office/officeart/2005/8/layout/hProcess10"/>
    <dgm:cxn modelId="{C46CEAFA-9F2C-4B75-9484-63AC82A4E01D}" type="presParOf" srcId="{0617ECFA-F9AE-49EC-ABB1-38073186BF97}" destId="{0B969DC3-38CA-4732-8963-B9C6844B979C}" srcOrd="1" destOrd="0" presId="urn:microsoft.com/office/officeart/2005/8/layout/hProcess10"/>
    <dgm:cxn modelId="{904E946E-FA38-47EF-A648-576287A1DA1A}" type="presParOf" srcId="{0B969DC3-38CA-4732-8963-B9C6844B979C}" destId="{39F88022-7C07-4476-B103-FDA56B5BCD1C}" srcOrd="0" destOrd="0" presId="urn:microsoft.com/office/officeart/2005/8/layout/hProcess10"/>
    <dgm:cxn modelId="{DDF0FFCE-F4BE-4B16-9024-B1FEB962EFA3}" type="presParOf" srcId="{0617ECFA-F9AE-49EC-ABB1-38073186BF97}" destId="{7B8E4000-4B6C-4038-AE6E-1C7AF6E13817}" srcOrd="2" destOrd="0" presId="urn:microsoft.com/office/officeart/2005/8/layout/hProcess10"/>
    <dgm:cxn modelId="{0C9AA5AB-72DA-4C6E-AD45-C776985A64AB}" type="presParOf" srcId="{7B8E4000-4B6C-4038-AE6E-1C7AF6E13817}" destId="{A179F75E-B2CA-4192-98CF-83B56F4F6AE4}" srcOrd="0" destOrd="0" presId="urn:microsoft.com/office/officeart/2005/8/layout/hProcess10"/>
    <dgm:cxn modelId="{593A0CE3-652A-4CA0-8BDC-873779DA56DA}" type="presParOf" srcId="{7B8E4000-4B6C-4038-AE6E-1C7AF6E13817}" destId="{0D623AE4-BCBA-4404-B2EE-1B7057D0597B}" srcOrd="1" destOrd="0" presId="urn:microsoft.com/office/officeart/2005/8/layout/hProcess10"/>
    <dgm:cxn modelId="{BEE73D31-83AB-4DE4-829C-3137F3F5CA35}" type="presParOf" srcId="{0617ECFA-F9AE-49EC-ABB1-38073186BF97}" destId="{118704B6-22CF-4E70-A581-AE6655CF026A}" srcOrd="3" destOrd="0" presId="urn:microsoft.com/office/officeart/2005/8/layout/hProcess10"/>
    <dgm:cxn modelId="{F606295D-C40A-4471-984D-1BBBA045E956}" type="presParOf" srcId="{118704B6-22CF-4E70-A581-AE6655CF026A}" destId="{3873C599-DAB1-453D-94AF-8B660DE844C1}" srcOrd="0" destOrd="0" presId="urn:microsoft.com/office/officeart/2005/8/layout/hProcess10"/>
    <dgm:cxn modelId="{CC3F464A-34D0-47C5-8C7A-E47885BBC049}" type="presParOf" srcId="{0617ECFA-F9AE-49EC-ABB1-38073186BF97}" destId="{FAB2BD22-B3DF-42A4-8340-E3F8539F974C}" srcOrd="4" destOrd="0" presId="urn:microsoft.com/office/officeart/2005/8/layout/hProcess10"/>
    <dgm:cxn modelId="{1F379AE9-645D-4B9B-A104-7512C049A18E}" type="presParOf" srcId="{FAB2BD22-B3DF-42A4-8340-E3F8539F974C}" destId="{BC51FF58-10FA-4A09-9D2E-2EEBE3377E93}" srcOrd="0" destOrd="0" presId="urn:microsoft.com/office/officeart/2005/8/layout/hProcess10"/>
    <dgm:cxn modelId="{53B86922-E816-4673-A20D-1521E0F721AC}" type="presParOf" srcId="{FAB2BD22-B3DF-42A4-8340-E3F8539F974C}" destId="{948F3731-2B50-4F8C-94B4-5B6C89C9620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4A1D8-E458-47EC-9D29-EFB003A81CB2}">
      <dsp:nvSpPr>
        <dsp:cNvPr id="0" name=""/>
        <dsp:cNvSpPr/>
      </dsp:nvSpPr>
      <dsp:spPr>
        <a:xfrm rot="16200000">
          <a:off x="600301" y="-358419"/>
          <a:ext cx="1733120" cy="2933709"/>
        </a:xfrm>
        <a:prstGeom prst="round1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accent6">
                  <a:lumMod val="50000"/>
                </a:schemeClr>
              </a:solidFill>
            </a:rPr>
            <a:t>… это </a:t>
          </a:r>
          <a:r>
            <a:rPr lang="ru-RU" sz="1400" b="1" i="1" kern="1200" dirty="0">
              <a:solidFill>
                <a:schemeClr val="accent6">
                  <a:lumMod val="50000"/>
                </a:schemeClr>
              </a:solidFill>
              <a:effectLst/>
            </a:rPr>
            <a:t>определение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енностно-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мысловой                  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сновы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ели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браза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</a:t>
          </a:r>
          <a:r>
            <a:rPr lang="ru-RU" sz="2400" b="1" i="1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изни</a:t>
          </a:r>
        </a:p>
      </dsp:txBody>
      <dsp:txXfrm rot="5400000">
        <a:off x="8" y="241875"/>
        <a:ext cx="2933709" cy="1299840"/>
      </dsp:txXfrm>
    </dsp:sp>
    <dsp:sp modelId="{93AF8450-9AFC-499D-8BB1-D5A58FE7A6E0}">
      <dsp:nvSpPr>
        <dsp:cNvPr id="0" name=""/>
        <dsp:cNvSpPr/>
      </dsp:nvSpPr>
      <dsp:spPr>
        <a:xfrm>
          <a:off x="2933716" y="253887"/>
          <a:ext cx="2933709" cy="1733377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>
              <a:solidFill>
                <a:schemeClr val="accent2">
                  <a:lumMod val="50000"/>
                </a:schemeClr>
              </a:solidFill>
            </a:rPr>
            <a:t>… это возможность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400" b="1" i="1" kern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рофессиональных </a:t>
          </a:r>
        </a:p>
        <a:p>
          <a:pPr marL="0" marR="0" lvl="0" indent="0" algn="ctr" defTabSz="91440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400" b="1" i="1" kern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роб</a:t>
          </a:r>
        </a:p>
        <a:p>
          <a:pPr lvl="0" algn="l">
            <a:spcBef>
              <a:spcPct val="0"/>
            </a:spcBef>
          </a:pPr>
          <a:endParaRPr lang="ru-RU" sz="2000" b="1" i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33716" y="253887"/>
        <a:ext cx="2933709" cy="1300033"/>
      </dsp:txXfrm>
    </dsp:sp>
    <dsp:sp modelId="{F35CD010-1BCA-4353-BCA8-58C35BC14BC1}">
      <dsp:nvSpPr>
        <dsp:cNvPr id="0" name=""/>
        <dsp:cNvSpPr/>
      </dsp:nvSpPr>
      <dsp:spPr>
        <a:xfrm rot="10800000">
          <a:off x="-7" y="2167704"/>
          <a:ext cx="2933738" cy="1978182"/>
        </a:xfrm>
        <a:prstGeom prst="round1Rect">
          <a:avLst/>
        </a:prstGeom>
        <a:solidFill>
          <a:srgbClr val="CCECFF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rgbClr val="0070C0"/>
              </a:solidFill>
            </a:rPr>
            <a:t>… это помощь                    </a:t>
          </a:r>
        </a:p>
        <a:p>
          <a:pPr lvl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solidFill>
                <a:srgbClr val="0070C0"/>
              </a:solidFill>
              <a:effectLst/>
            </a:rPr>
            <a:t>в</a:t>
          </a:r>
          <a:r>
            <a:rPr lang="ru-RU" sz="2400" b="1" i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ru-RU" sz="2400" b="1" i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оциализации</a:t>
          </a:r>
        </a:p>
      </dsp:txBody>
      <dsp:txXfrm rot="10800000">
        <a:off x="-7" y="2662250"/>
        <a:ext cx="2933738" cy="1483636"/>
      </dsp:txXfrm>
    </dsp:sp>
    <dsp:sp modelId="{73E3E1EF-74E0-402D-A0C3-1AF3C81336CD}">
      <dsp:nvSpPr>
        <dsp:cNvPr id="0" name=""/>
        <dsp:cNvSpPr/>
      </dsp:nvSpPr>
      <dsp:spPr>
        <a:xfrm rot="5400000">
          <a:off x="3416381" y="1688046"/>
          <a:ext cx="1968380" cy="2933709"/>
        </a:xfrm>
        <a:prstGeom prst="round1Rect">
          <a:avLst/>
        </a:prstGeom>
        <a:solidFill>
          <a:srgbClr val="CCCC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1" kern="1200" dirty="0">
              <a:solidFill>
                <a:srgbClr val="7030A0"/>
              </a:solidFill>
            </a:rPr>
            <a:t>… это развитие                          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</a:t>
          </a:r>
          <a:r>
            <a:rPr lang="ru-RU" sz="2400" b="1" i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озидательного          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400" b="1" i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отенциала </a:t>
          </a:r>
          <a:r>
            <a:rPr lang="ru-RU" sz="2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</a:t>
          </a:r>
          <a:r>
            <a:rPr lang="ru-RU" sz="2400" b="1" i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ичности</a:t>
          </a:r>
          <a:endParaRPr lang="ru-RU" sz="2400" b="1" i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933716" y="2662805"/>
        <a:ext cx="2933709" cy="1476285"/>
      </dsp:txXfrm>
    </dsp:sp>
    <dsp:sp modelId="{60C86E34-0AE6-49C0-A063-D6D3C2F805D0}">
      <dsp:nvSpPr>
        <dsp:cNvPr id="0" name=""/>
        <dsp:cNvSpPr/>
      </dsp:nvSpPr>
      <dsp:spPr>
        <a:xfrm>
          <a:off x="5" y="1891991"/>
          <a:ext cx="5867413" cy="778416"/>
        </a:xfrm>
        <a:prstGeom prst="roundRect">
          <a:avLst/>
        </a:prstGeom>
        <a:solidFill>
          <a:srgbClr val="B5E7E5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rgbClr val="002060"/>
            </a:solidFill>
          </a:endParaRPr>
        </a:p>
      </dsp:txBody>
      <dsp:txXfrm>
        <a:off x="38004" y="1929990"/>
        <a:ext cx="5791415" cy="702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24DCE-AD13-4E25-998F-10F3245BA6F1}">
      <dsp:nvSpPr>
        <dsp:cNvPr id="0" name=""/>
        <dsp:cNvSpPr/>
      </dsp:nvSpPr>
      <dsp:spPr>
        <a:xfrm>
          <a:off x="2315856" y="1608433"/>
          <a:ext cx="2442464" cy="103251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i="1" u="sng" kern="1200" dirty="0"/>
            <a:t>Ленинский район                                  </a:t>
          </a:r>
          <a:r>
            <a:rPr lang="ru-RU" sz="1200" b="1" kern="1200" dirty="0"/>
            <a:t>МАОУ гимназии № 18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/>
            <a:t>Газетная ул., д. 27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/>
            <a:t>+7 (3435) 41-70-75 </a:t>
          </a:r>
        </a:p>
      </dsp:txBody>
      <dsp:txXfrm>
        <a:off x="2673547" y="1759641"/>
        <a:ext cx="1727082" cy="730099"/>
      </dsp:txXfrm>
    </dsp:sp>
    <dsp:sp modelId="{332A43E8-94F8-4AD3-A7B5-12A7FC18B4D7}">
      <dsp:nvSpPr>
        <dsp:cNvPr id="0" name=""/>
        <dsp:cNvSpPr/>
      </dsp:nvSpPr>
      <dsp:spPr>
        <a:xfrm rot="16253287">
          <a:off x="3384027" y="1259585"/>
          <a:ext cx="362935" cy="378769"/>
        </a:xfrm>
        <a:prstGeom prst="rightArrow">
          <a:avLst>
            <a:gd name="adj1" fmla="val 60000"/>
            <a:gd name="adj2" fmla="val 50000"/>
          </a:avLst>
        </a:prstGeom>
        <a:solidFill>
          <a:srgbClr val="C3898A"/>
        </a:solidFill>
        <a:ln>
          <a:solidFill>
            <a:schemeClr val="accent6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3437623" y="1389772"/>
        <a:ext cx="254055" cy="227261"/>
      </dsp:txXfrm>
    </dsp:sp>
    <dsp:sp modelId="{F5E035A6-D3C1-4B09-A87F-9D16D2A61E76}">
      <dsp:nvSpPr>
        <dsp:cNvPr id="0" name=""/>
        <dsp:cNvSpPr/>
      </dsp:nvSpPr>
      <dsp:spPr>
        <a:xfrm>
          <a:off x="2351250" y="33145"/>
          <a:ext cx="2418267" cy="1177551"/>
        </a:xfrm>
        <a:prstGeom prst="ellips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sng" kern="1200" dirty="0"/>
            <a:t>Тагилстроевский район </a:t>
          </a:r>
          <a:r>
            <a:rPr lang="ru-RU" sz="1200" b="1" kern="1200" dirty="0"/>
            <a:t>МБОУ СОШ №45               ул. Новострой, д. 11           +7 (3435) 41-08-13</a:t>
          </a:r>
        </a:p>
      </dsp:txBody>
      <dsp:txXfrm>
        <a:off x="2705397" y="205593"/>
        <a:ext cx="1709973" cy="832655"/>
      </dsp:txXfrm>
    </dsp:sp>
    <dsp:sp modelId="{A46518A4-8779-4C37-A752-F1F539CD29FA}">
      <dsp:nvSpPr>
        <dsp:cNvPr id="0" name=""/>
        <dsp:cNvSpPr/>
      </dsp:nvSpPr>
      <dsp:spPr>
        <a:xfrm rot="18215443">
          <a:off x="4479419" y="1507393"/>
          <a:ext cx="400107" cy="378769"/>
        </a:xfrm>
        <a:prstGeom prst="rightArrow">
          <a:avLst>
            <a:gd name="adj1" fmla="val 60000"/>
            <a:gd name="adj2" fmla="val 50000"/>
          </a:avLst>
        </a:prstGeom>
        <a:solidFill>
          <a:srgbClr val="C3898A"/>
        </a:solidFill>
        <a:ln>
          <a:solidFill>
            <a:srgbClr val="03136A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4504801" y="1630475"/>
        <a:ext cx="286476" cy="227261"/>
      </dsp:txXfrm>
    </dsp:sp>
    <dsp:sp modelId="{1FBBA543-97F5-4972-83E8-35ADEBD0CB46}">
      <dsp:nvSpPr>
        <dsp:cNvPr id="0" name=""/>
        <dsp:cNvSpPr/>
      </dsp:nvSpPr>
      <dsp:spPr>
        <a:xfrm>
          <a:off x="4695067" y="607222"/>
          <a:ext cx="2115474" cy="1161787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sng" kern="1200" dirty="0"/>
            <a:t>Ленинский район   </a:t>
          </a:r>
          <a:r>
            <a:rPr lang="ru-RU" sz="1200" b="1" kern="1200" dirty="0"/>
            <a:t>МБОУ СОШ № 50          ул. Фрунзе, 25А              +7 (3435) 45-67-76 </a:t>
          </a:r>
        </a:p>
      </dsp:txBody>
      <dsp:txXfrm>
        <a:off x="5004871" y="777362"/>
        <a:ext cx="1495866" cy="821507"/>
      </dsp:txXfrm>
    </dsp:sp>
    <dsp:sp modelId="{F8081E94-5E13-4594-96D6-FB7F742B483C}">
      <dsp:nvSpPr>
        <dsp:cNvPr id="0" name=""/>
        <dsp:cNvSpPr/>
      </dsp:nvSpPr>
      <dsp:spPr>
        <a:xfrm rot="4271564">
          <a:off x="4216609" y="2507887"/>
          <a:ext cx="363499" cy="378769"/>
        </a:xfrm>
        <a:prstGeom prst="rightArrow">
          <a:avLst>
            <a:gd name="adj1" fmla="val 60000"/>
            <a:gd name="adj2" fmla="val 50000"/>
          </a:avLst>
        </a:prstGeom>
        <a:solidFill>
          <a:srgbClr val="C3898A"/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4253556" y="2532027"/>
        <a:ext cx="254449" cy="227261"/>
      </dsp:txXfrm>
    </dsp:sp>
    <dsp:sp modelId="{5AB80E92-FDCC-4C78-998D-ADE787BC100F}">
      <dsp:nvSpPr>
        <dsp:cNvPr id="0" name=""/>
        <dsp:cNvSpPr/>
      </dsp:nvSpPr>
      <dsp:spPr>
        <a:xfrm>
          <a:off x="3655407" y="2808222"/>
          <a:ext cx="2475016" cy="1114029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sng" kern="1200" dirty="0"/>
            <a:t>Ленинский район               </a:t>
          </a:r>
          <a:r>
            <a:rPr lang="ru-RU" sz="1200" b="1" kern="1200" dirty="0"/>
            <a:t>МБОУ СОШ № 33 Красноармейская ул., 107А +7 (3435) 45-24-00</a:t>
          </a:r>
        </a:p>
      </dsp:txBody>
      <dsp:txXfrm>
        <a:off x="4017865" y="2971368"/>
        <a:ext cx="1750100" cy="787737"/>
      </dsp:txXfrm>
    </dsp:sp>
    <dsp:sp modelId="{C55F5F05-9B12-47BB-8AEF-DE0155CCDCEC}">
      <dsp:nvSpPr>
        <dsp:cNvPr id="0" name=""/>
        <dsp:cNvSpPr/>
      </dsp:nvSpPr>
      <dsp:spPr>
        <a:xfrm rot="6228412">
          <a:off x="2665430" y="2539329"/>
          <a:ext cx="354771" cy="378769"/>
        </a:xfrm>
        <a:prstGeom prst="rightArrow">
          <a:avLst>
            <a:gd name="adj1" fmla="val 60000"/>
            <a:gd name="adj2" fmla="val 50000"/>
          </a:avLst>
        </a:prstGeom>
        <a:solidFill>
          <a:srgbClr val="C3898A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2731345" y="2563405"/>
        <a:ext cx="248340" cy="227261"/>
      </dsp:txXfrm>
    </dsp:sp>
    <dsp:sp modelId="{FC75770E-7032-4850-8876-2F66AA677257}">
      <dsp:nvSpPr>
        <dsp:cNvPr id="0" name=""/>
        <dsp:cNvSpPr/>
      </dsp:nvSpPr>
      <dsp:spPr>
        <a:xfrm>
          <a:off x="834479" y="2809851"/>
          <a:ext cx="2503457" cy="1154234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sng" kern="1200" dirty="0"/>
            <a:t>Ленинский район       </a:t>
          </a:r>
          <a:r>
            <a:rPr lang="ru-RU" sz="1200" b="1" kern="1200" dirty="0"/>
            <a:t>Городская станция юных натуралистов,                      ул. Пархоменко, 18                        +7 (3435) 41-49-40</a:t>
          </a:r>
        </a:p>
      </dsp:txBody>
      <dsp:txXfrm>
        <a:off x="1201102" y="2978885"/>
        <a:ext cx="1770211" cy="816166"/>
      </dsp:txXfrm>
    </dsp:sp>
    <dsp:sp modelId="{722720F4-D10C-4C7D-BF43-C97E600E7EB6}">
      <dsp:nvSpPr>
        <dsp:cNvPr id="0" name=""/>
        <dsp:cNvSpPr/>
      </dsp:nvSpPr>
      <dsp:spPr>
        <a:xfrm rot="14259573">
          <a:off x="2332059" y="1550561"/>
          <a:ext cx="280406" cy="364744"/>
        </a:xfrm>
        <a:prstGeom prst="rightArrow">
          <a:avLst>
            <a:gd name="adj1" fmla="val 60000"/>
            <a:gd name="adj2" fmla="val 50000"/>
          </a:avLst>
        </a:prstGeom>
        <a:solidFill>
          <a:srgbClr val="C3898A"/>
        </a:solidFill>
        <a:ln>
          <a:solidFill>
            <a:schemeClr val="accent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10800000">
        <a:off x="2396620" y="1659047"/>
        <a:ext cx="196284" cy="218846"/>
      </dsp:txXfrm>
    </dsp:sp>
    <dsp:sp modelId="{A73B1DE1-43FF-4E97-BA27-BEE596B2E5A2}">
      <dsp:nvSpPr>
        <dsp:cNvPr id="0" name=""/>
        <dsp:cNvSpPr/>
      </dsp:nvSpPr>
      <dsp:spPr>
        <a:xfrm>
          <a:off x="0" y="628382"/>
          <a:ext cx="2642744" cy="114062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sng" kern="1200" dirty="0"/>
            <a:t>Ленинский район </a:t>
          </a:r>
          <a:r>
            <a:rPr lang="ru-RU" sz="1200" b="1" kern="1200" dirty="0"/>
            <a:t>МБОУ СОШ № 44 им. народного учителя СССР Г.Д. Лавровой  Пархоменко ул., д. 13           +7 (3435) 41-91-14</a:t>
          </a:r>
        </a:p>
      </dsp:txBody>
      <dsp:txXfrm>
        <a:off x="387021" y="795422"/>
        <a:ext cx="1868702" cy="806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ACC00-86CF-4037-A722-49C2E0DA57A8}">
      <dsp:nvSpPr>
        <dsp:cNvPr id="0" name=""/>
        <dsp:cNvSpPr/>
      </dsp:nvSpPr>
      <dsp:spPr>
        <a:xfrm>
          <a:off x="0" y="0"/>
          <a:ext cx="8283070" cy="1270000"/>
        </a:xfrm>
        <a:prstGeom prst="roundRect">
          <a:avLst>
            <a:gd name="adj" fmla="val 10000"/>
          </a:avLst>
        </a:prstGeom>
        <a:solidFill>
          <a:srgbClr val="35B19D"/>
        </a:solidFill>
        <a:ln w="254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>
              <a:solidFill>
                <a:srgbClr val="F79646">
                  <a:lumMod val="20000"/>
                  <a:lumOff val="80000"/>
                </a:srgbClr>
              </a:solidFill>
              <a:latin typeface="+mn-lt"/>
              <a:ea typeface="+mn-ea"/>
              <a:cs typeface="+mn-cs"/>
            </a:rPr>
            <a:t>Отдых в социокультурном пространстве города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kern="12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rPr>
            <a:t>Фундаментальный признак современной городской среды - нарастающее разнообразие её социокультурного пространства. </a:t>
          </a:r>
          <a:r>
            <a:rPr lang="ru-RU" sz="1500" b="1" kern="1200" dirty="0">
              <a:solidFill>
                <a:srgbClr val="F79646">
                  <a:lumMod val="20000"/>
                  <a:lumOff val="80000"/>
                </a:srgbClr>
              </a:solidFill>
              <a:latin typeface="+mn-lt"/>
              <a:ea typeface="+mn-ea"/>
              <a:cs typeface="+mn-cs"/>
            </a:rPr>
            <a:t>Город, как феномен культуры, стал мощным ресурсом, способным удовлетворить духовные потребности, содействовать восстановлению и развитию  физических сил. </a:t>
          </a:r>
          <a:endParaRPr lang="ru-RU" sz="900" b="1" kern="1200" dirty="0">
            <a:solidFill>
              <a:schemeClr val="accent2">
                <a:lumMod val="20000"/>
                <a:lumOff val="80000"/>
              </a:schemeClr>
            </a:solidFill>
            <a:latin typeface="+mn-lt"/>
            <a:ea typeface="+mn-ea"/>
            <a:cs typeface="+mn-cs"/>
          </a:endParaRPr>
        </a:p>
      </dsp:txBody>
      <dsp:txXfrm>
        <a:off x="1820811" y="37197"/>
        <a:ext cx="6425061" cy="1195606"/>
      </dsp:txXfrm>
    </dsp:sp>
    <dsp:sp modelId="{E01446F9-BD8F-4AF6-A17D-04F8FA4A8CD3}">
      <dsp:nvSpPr>
        <dsp:cNvPr id="0" name=""/>
        <dsp:cNvSpPr/>
      </dsp:nvSpPr>
      <dsp:spPr>
        <a:xfrm>
          <a:off x="146167" y="78562"/>
          <a:ext cx="1618279" cy="1112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16432-D068-49A4-8F78-7DD385E91B71}">
      <dsp:nvSpPr>
        <dsp:cNvPr id="0" name=""/>
        <dsp:cNvSpPr/>
      </dsp:nvSpPr>
      <dsp:spPr>
        <a:xfrm>
          <a:off x="0" y="1397000"/>
          <a:ext cx="8283070" cy="1270000"/>
        </a:xfrm>
        <a:prstGeom prst="roundRect">
          <a:avLst>
            <a:gd name="adj" fmla="val 10000"/>
          </a:avLst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Интеллектуально-познавательная игровая деятельность - воспитательный механизм развития общественной и гражданской активности и инициативы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>
              <a:solidFill>
                <a:srgbClr val="002060"/>
              </a:solidFill>
              <a:latin typeface="+mn-lt"/>
            </a:rPr>
            <a:t>Игра – это пространство для естественного развития ребёнка. </a:t>
          </a:r>
          <a:r>
            <a:rPr lang="ru-RU" sz="14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В игровой деятельности, ребёнок развивает физические и моральные качества, учится дружить, сопереживать, идти на помощь, учится побеждать и проигрывать.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20811" y="1434197"/>
        <a:ext cx="6425061" cy="1195606"/>
      </dsp:txXfrm>
    </dsp:sp>
    <dsp:sp modelId="{BEEF8C24-BBB6-44E3-A51B-51F479D30735}">
      <dsp:nvSpPr>
        <dsp:cNvPr id="0" name=""/>
        <dsp:cNvSpPr/>
      </dsp:nvSpPr>
      <dsp:spPr>
        <a:xfrm>
          <a:off x="146167" y="1481775"/>
          <a:ext cx="1618279" cy="1094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DFDC4-BC94-45A8-95A5-6733723593A3}">
      <dsp:nvSpPr>
        <dsp:cNvPr id="0" name=""/>
        <dsp:cNvSpPr/>
      </dsp:nvSpPr>
      <dsp:spPr>
        <a:xfrm>
          <a:off x="0" y="2794000"/>
          <a:ext cx="8283070" cy="1270000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42% воспитанников ЛДП - дети и подростки из семей социального риска 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Вожатые-волонтёры, заботясь о воспитанниках, становятся их старшими товарищами, значимыми взрослыми, наставниками, тем самым улучшая их жизнь, жизнь их родителей, семьи в целом. Ведущие принципы педагогического </a:t>
          </a:r>
          <a:r>
            <a:rPr lang="ru-RU" sz="1500" b="1" kern="1200" dirty="0" err="1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волонтёрства</a:t>
          </a:r>
          <a:r>
            <a:rPr lang="ru-RU" sz="1500" b="1" kern="1200" dirty="0">
              <a:solidFill>
                <a:srgbClr val="C0504D">
                  <a:lumMod val="20000"/>
                  <a:lumOff val="80000"/>
                </a:srgbClr>
              </a:solidFill>
              <a:latin typeface="Calibri"/>
              <a:ea typeface="+mn-ea"/>
              <a:cs typeface="+mn-cs"/>
            </a:rPr>
            <a:t> – «Сотрудничество» и «Наставничество».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20811" y="2831197"/>
        <a:ext cx="6425061" cy="1195606"/>
      </dsp:txXfrm>
    </dsp:sp>
    <dsp:sp modelId="{DDB95E6B-7B38-45E7-985B-56A1751F1A78}">
      <dsp:nvSpPr>
        <dsp:cNvPr id="0" name=""/>
        <dsp:cNvSpPr/>
      </dsp:nvSpPr>
      <dsp:spPr>
        <a:xfrm>
          <a:off x="146167" y="2852933"/>
          <a:ext cx="1618279" cy="115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6B309-2E95-46E3-A6D1-543710A0FAD6}">
      <dsp:nvSpPr>
        <dsp:cNvPr id="0" name=""/>
        <dsp:cNvSpPr/>
      </dsp:nvSpPr>
      <dsp:spPr>
        <a:xfrm>
          <a:off x="172555" y="61876"/>
          <a:ext cx="2288462" cy="17112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15C5E-C20E-4084-8008-4C1323DCB7D9}">
      <dsp:nvSpPr>
        <dsp:cNvPr id="0" name=""/>
        <dsp:cNvSpPr/>
      </dsp:nvSpPr>
      <dsp:spPr>
        <a:xfrm>
          <a:off x="0" y="1888926"/>
          <a:ext cx="2546770" cy="216948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Формирование лидерских и коммуникативных качеств, организаторской грамотности вожатых-волонтёров</a:t>
          </a:r>
        </a:p>
      </dsp:txBody>
      <dsp:txXfrm>
        <a:off x="63542" y="1952468"/>
        <a:ext cx="2419686" cy="2042405"/>
      </dsp:txXfrm>
    </dsp:sp>
    <dsp:sp modelId="{0B969DC3-38CA-4732-8963-B9C6844B979C}">
      <dsp:nvSpPr>
        <dsp:cNvPr id="0" name=""/>
        <dsp:cNvSpPr/>
      </dsp:nvSpPr>
      <dsp:spPr>
        <a:xfrm rot="10690">
          <a:off x="2620637" y="814969"/>
          <a:ext cx="277002" cy="2140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solidFill>
            <a:srgbClr val="C0504D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20637" y="857674"/>
        <a:ext cx="212794" cy="128416"/>
      </dsp:txXfrm>
    </dsp:sp>
    <dsp:sp modelId="{A179F75E-B2CA-4192-98CF-83B56F4F6AE4}">
      <dsp:nvSpPr>
        <dsp:cNvPr id="0" name=""/>
        <dsp:cNvSpPr/>
      </dsp:nvSpPr>
      <dsp:spPr>
        <a:xfrm>
          <a:off x="3028866" y="42541"/>
          <a:ext cx="2512513" cy="17683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3AE4-BCBA-4404-B2EE-1B7057D0597B}">
      <dsp:nvSpPr>
        <dsp:cNvPr id="0" name=""/>
        <dsp:cNvSpPr/>
      </dsp:nvSpPr>
      <dsp:spPr>
        <a:xfrm>
          <a:off x="2969090" y="1864687"/>
          <a:ext cx="2585231" cy="222450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Способность к жизнедеятельности  в обществе                 на основе присвоенных ценностей,        знаний, норм, прав              и обязанностей</a:t>
          </a:r>
        </a:p>
      </dsp:txBody>
      <dsp:txXfrm>
        <a:off x="3034244" y="1929841"/>
        <a:ext cx="2454923" cy="2094201"/>
      </dsp:txXfrm>
    </dsp:sp>
    <dsp:sp modelId="{118704B6-22CF-4E70-A581-AE6655CF026A}">
      <dsp:nvSpPr>
        <dsp:cNvPr id="0" name=""/>
        <dsp:cNvSpPr/>
      </dsp:nvSpPr>
      <dsp:spPr>
        <a:xfrm rot="21586371">
          <a:off x="5682638" y="813669"/>
          <a:ext cx="254885" cy="21402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682638" y="856601"/>
        <a:ext cx="190677" cy="128416"/>
      </dsp:txXfrm>
    </dsp:sp>
    <dsp:sp modelId="{BC51FF58-10FA-4A09-9D2E-2EEBE3377E93}">
      <dsp:nvSpPr>
        <dsp:cNvPr id="0" name=""/>
        <dsp:cNvSpPr/>
      </dsp:nvSpPr>
      <dsp:spPr>
        <a:xfrm>
          <a:off x="6053192" y="34391"/>
          <a:ext cx="2536883" cy="17605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F3731-2B50-4F8C-94B4-5B6C89C96207}">
      <dsp:nvSpPr>
        <dsp:cNvPr id="0" name=""/>
        <dsp:cNvSpPr/>
      </dsp:nvSpPr>
      <dsp:spPr>
        <a:xfrm>
          <a:off x="5984104" y="1891132"/>
          <a:ext cx="2657976" cy="219220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chemeClr val="bg1"/>
              </a:solidFill>
              <a:latin typeface="Calibri"/>
              <a:ea typeface="+mn-ea"/>
              <a:cs typeface="+mn-cs"/>
            </a:rPr>
            <a:t>Умение    эффективно взаимодействовать   с окружающими и быстро адекватно адаптироваться         в изменяющемся мире</a:t>
          </a:r>
        </a:p>
      </dsp:txBody>
      <dsp:txXfrm>
        <a:off x="6048311" y="1955339"/>
        <a:ext cx="2529562" cy="2063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29350A-2C7B-4676-95A4-998DDE774EB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03422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9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32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30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2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9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5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2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4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8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87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A4A4-EF82-4768-AC81-2A4FA8A7D68C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CD1E1-4E1F-4E95-98B7-BCF670723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20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hyperlink" Target="mailto:&#1077;lenavasvic@gmail.com" TargetMode="External"/><Relationship Id="rId18" Type="http://schemas.openxmlformats.org/officeDocument/2006/relationships/hyperlink" Target="mailto:gimnaziya18@e-tagil.ru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6.png"/><Relationship Id="rId12" Type="http://schemas.openxmlformats.org/officeDocument/2006/relationships/image" Target="../media/image32.jpeg"/><Relationship Id="rId17" Type="http://schemas.openxmlformats.org/officeDocument/2006/relationships/hyperlink" Target="https://vk.com/sun_ru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vasileva-ev18.wixsite.com/mysite" TargetMode="External"/><Relationship Id="rId20" Type="http://schemas.openxmlformats.org/officeDocument/2006/relationships/image" Target="../media/image34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hyperlink" Target="mailto:elena180463elena@yandex.ru" TargetMode="External"/><Relationship Id="rId23" Type="http://schemas.openxmlformats.org/officeDocument/2006/relationships/image" Target="../media/image37.png"/><Relationship Id="rId10" Type="http://schemas.openxmlformats.org/officeDocument/2006/relationships/image" Target="../media/image9.jpeg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hyperlink" Target="mailto:elenavictorovna2017@mail.ru" TargetMode="External"/><Relationship Id="rId2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diagramData" Target="../diagrams/data1.xml"/><Relationship Id="rId5" Type="http://schemas.openxmlformats.org/officeDocument/2006/relationships/image" Target="../media/image4.png"/><Relationship Id="rId15" Type="http://schemas.microsoft.com/office/2007/relationships/diagramDrawing" Target="../diagrams/drawing1.xml"/><Relationship Id="rId10" Type="http://schemas.openxmlformats.org/officeDocument/2006/relationships/image" Target="../media/image9.jpe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diagramLayout" Target="../diagrams/layout2.xml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diagramData" Target="../diagrams/data2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6" Type="http://schemas.microsoft.com/office/2007/relationships/diagramDrawing" Target="../diagrams/drawing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diagramData" Target="../diagrams/data3.xml"/><Relationship Id="rId2" Type="http://schemas.openxmlformats.org/officeDocument/2006/relationships/slideLayout" Target="../slideLayouts/slideLayout7.xml"/><Relationship Id="rId16" Type="http://schemas.microsoft.com/office/2007/relationships/diagramDrawing" Target="../diagrams/drawing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diagramLayout" Target="../diagrams/layout4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diagramData" Target="../diagrams/data4.xml"/><Relationship Id="rId2" Type="http://schemas.openxmlformats.org/officeDocument/2006/relationships/slideLayout" Target="../slideLayouts/slideLayout7.xml"/><Relationship Id="rId16" Type="http://schemas.microsoft.com/office/2007/relationships/diagramDrawing" Target="../diagrams/drawing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hyperlink" Target="mailto:rodniknt@mail.ru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hyperlink" Target="mailto:ews@tagil-tv.ru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.emf"/><Relationship Id="rId14" Type="http://schemas.openxmlformats.org/officeDocument/2006/relationships/hyperlink" Target="mailto:direktor@formulareklamy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1095" y="496290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68" y="12639"/>
            <a:ext cx="1358349" cy="1350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517" y="12639"/>
            <a:ext cx="1372957" cy="1351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163" y="-1718"/>
            <a:ext cx="1327837" cy="1327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"/>
          <a:stretch/>
        </p:blipFill>
        <p:spPr>
          <a:xfrm>
            <a:off x="6017384" y="10625"/>
            <a:ext cx="1762891" cy="136608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695630"/>
              </p:ext>
            </p:extLst>
          </p:nvPr>
        </p:nvGraphicFramePr>
        <p:xfrm>
          <a:off x="-22265" y="8938"/>
          <a:ext cx="1225872" cy="1759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22265" y="8938"/>
                        <a:ext cx="1225872" cy="1759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26" y="-1718"/>
            <a:ext cx="2076014" cy="1384009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24124"/>
            <a:ext cx="3491880" cy="12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6919" y="1390281"/>
            <a:ext cx="91828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Г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имназический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К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луб 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едагогического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в</a:t>
            </a:r>
            <a:r>
              <a:rPr lang="ru-RU" sz="3200" b="1" dirty="0" err="1">
                <a:solidFill>
                  <a:srgbClr val="002060"/>
                </a:solidFill>
                <a:latin typeface="+mn-lt"/>
              </a:rPr>
              <a:t>олонтёрства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ПИК.FM: Вожатые – летом! Волонтёры – навсегда!</a:t>
            </a:r>
          </a:p>
          <a:p>
            <a:endParaRPr lang="ru-RU" sz="3200" b="1" dirty="0">
              <a:solidFill>
                <a:srgbClr val="C00000"/>
              </a:solidFill>
              <a:latin typeface="+mn-lt"/>
            </a:endParaRPr>
          </a:p>
          <a:p>
            <a:endParaRPr lang="ru-RU" sz="3200" b="1" dirty="0">
              <a:solidFill>
                <a:srgbClr val="C00000"/>
              </a:solidFill>
              <a:latin typeface="+mn-lt"/>
            </a:endParaRPr>
          </a:p>
          <a:p>
            <a:endParaRPr lang="ru-RU" sz="2200" b="1" dirty="0">
              <a:solidFill>
                <a:srgbClr val="03136A"/>
              </a:solidFill>
              <a:latin typeface="+mn-lt"/>
            </a:endParaRPr>
          </a:p>
          <a:p>
            <a:r>
              <a:rPr lang="ru-RU" sz="2200" b="1" dirty="0">
                <a:solidFill>
                  <a:srgbClr val="03136A"/>
                </a:solidFill>
                <a:latin typeface="+mn-lt"/>
              </a:rPr>
              <a:t>летнего оздоровительного лагеря дневного пребывания </a:t>
            </a:r>
          </a:p>
          <a:p>
            <a:r>
              <a:rPr lang="ru-RU" sz="2200" b="1" dirty="0">
                <a:solidFill>
                  <a:srgbClr val="03136A"/>
                </a:solidFill>
                <a:latin typeface="+mn-lt"/>
              </a:rPr>
              <a:t>«СОЛНЫШКО. </a:t>
            </a:r>
            <a:r>
              <a:rPr lang="en-US" sz="2200" b="1" dirty="0">
                <a:solidFill>
                  <a:srgbClr val="03136A"/>
                </a:solidFill>
                <a:latin typeface="+mn-lt"/>
              </a:rPr>
              <a:t>RU</a:t>
            </a:r>
            <a:r>
              <a:rPr lang="ru-RU" sz="2200" b="1" dirty="0" smtClean="0">
                <a:solidFill>
                  <a:srgbClr val="03136A"/>
                </a:solidFill>
                <a:latin typeface="+mn-lt"/>
              </a:rPr>
              <a:t>»</a:t>
            </a:r>
            <a:endParaRPr lang="ru-RU" sz="2200" dirty="0">
              <a:solidFill>
                <a:srgbClr val="03136A"/>
              </a:solidFill>
              <a:latin typeface="+mn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l="-5637" t="469" r="5637" b="30490"/>
          <a:stretch/>
        </p:blipFill>
        <p:spPr>
          <a:xfrm rot="16200000">
            <a:off x="1468775" y="1570229"/>
            <a:ext cx="1277394" cy="4239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3804" y="3395503"/>
            <a:ext cx="577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392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15" y="2200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63" y="28239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598" y="-8944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64" y="0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86864"/>
              </p:ext>
            </p:extLst>
          </p:nvPr>
        </p:nvGraphicFramePr>
        <p:xfrm>
          <a:off x="32752" y="5569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752" y="5569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84" y="-258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141" y="603004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61" y="4561"/>
            <a:ext cx="892360" cy="8076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6256" y="925702"/>
            <a:ext cx="911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+mn-lt"/>
              </a:rPr>
              <a:t>К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онтакты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7528" y="1597227"/>
            <a:ext cx="3777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Васильева 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Елена 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Викторовна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+7-950-63-82-011</a:t>
            </a:r>
          </a:p>
          <a:p>
            <a:r>
              <a:rPr lang="ru-RU" sz="1600" b="1" i="1" u="sng" dirty="0">
                <a:latin typeface="+mn-lt"/>
                <a:hlinkClick r:id="rId13"/>
              </a:rPr>
              <a:t>е</a:t>
            </a:r>
            <a:r>
              <a:rPr lang="en-US" sz="1600" b="1" i="1" u="sng" dirty="0" err="1">
                <a:latin typeface="+mn-lt"/>
                <a:hlinkClick r:id="rId13"/>
              </a:rPr>
              <a:t>lenavasvic</a:t>
            </a:r>
            <a:r>
              <a:rPr lang="ru-RU" sz="1600" b="1" i="1" u="sng" dirty="0">
                <a:latin typeface="+mn-lt"/>
                <a:hlinkClick r:id="rId13"/>
              </a:rPr>
              <a:t>@</a:t>
            </a:r>
            <a:r>
              <a:rPr lang="en-US" sz="1600" b="1" i="1" u="sng" dirty="0">
                <a:latin typeface="+mn-lt"/>
                <a:hlinkClick r:id="rId13"/>
              </a:rPr>
              <a:t>gmail</a:t>
            </a:r>
            <a:r>
              <a:rPr lang="ru-RU" sz="1600" b="1" i="1" u="sng" dirty="0">
                <a:latin typeface="+mn-lt"/>
                <a:hlinkClick r:id="rId13"/>
              </a:rPr>
              <a:t>.</a:t>
            </a:r>
            <a:r>
              <a:rPr lang="en-US" sz="1600" b="1" i="1" u="sng" dirty="0">
                <a:latin typeface="+mn-lt"/>
                <a:hlinkClick r:id="rId13"/>
              </a:rPr>
              <a:t>com</a:t>
            </a:r>
            <a:endParaRPr lang="ru-RU" sz="1600" b="1" i="1" dirty="0">
              <a:latin typeface="+mn-lt"/>
            </a:endParaRPr>
          </a:p>
          <a:p>
            <a:r>
              <a:rPr lang="en-US" sz="1600" b="1" i="1" dirty="0">
                <a:latin typeface="+mn-lt"/>
                <a:hlinkClick r:id="rId14"/>
              </a:rPr>
              <a:t>elenavictorovna</a:t>
            </a:r>
            <a:r>
              <a:rPr lang="ru-RU" sz="1600" b="1" i="1" dirty="0">
                <a:latin typeface="+mn-lt"/>
                <a:hlinkClick r:id="rId14"/>
              </a:rPr>
              <a:t>2017@</a:t>
            </a:r>
            <a:r>
              <a:rPr lang="en-US" sz="1600" b="1" i="1" dirty="0">
                <a:latin typeface="+mn-lt"/>
                <a:hlinkClick r:id="rId14"/>
              </a:rPr>
              <a:t>mail</a:t>
            </a:r>
            <a:r>
              <a:rPr lang="ru-RU" sz="1600" b="1" i="1" dirty="0">
                <a:latin typeface="+mn-lt"/>
                <a:hlinkClick r:id="rId14"/>
              </a:rPr>
              <a:t>.</a:t>
            </a:r>
            <a:r>
              <a:rPr lang="en-US" sz="1600" b="1" i="1" dirty="0" err="1">
                <a:latin typeface="+mn-lt"/>
                <a:hlinkClick r:id="rId14"/>
              </a:rPr>
              <a:t>ru</a:t>
            </a:r>
            <a:r>
              <a:rPr lang="ru-RU" sz="1600" b="1" i="1" dirty="0">
                <a:latin typeface="+mn-lt"/>
              </a:rPr>
              <a:t> </a:t>
            </a:r>
          </a:p>
          <a:p>
            <a:r>
              <a:rPr lang="en-US" sz="1600" b="1" i="1" u="sng" dirty="0">
                <a:latin typeface="+mn-lt"/>
                <a:hlinkClick r:id="rId15"/>
              </a:rPr>
              <a:t>elena180463elena@yandex.ru</a:t>
            </a:r>
            <a:endParaRPr lang="ru-RU" sz="1600" b="1" i="1" u="sng" dirty="0">
              <a:latin typeface="+mn-lt"/>
            </a:endParaRPr>
          </a:p>
          <a:p>
            <a:r>
              <a:rPr lang="ru-RU" sz="1600" b="1" i="1" u="sng" dirty="0">
                <a:latin typeface="+mn-lt"/>
                <a:hlinkClick r:id="rId16"/>
              </a:rPr>
              <a:t>https://vasileva-ev18.wixsite.com/mysite</a:t>
            </a:r>
            <a:endParaRPr lang="ru-RU" sz="1600" b="1" i="1" dirty="0">
              <a:latin typeface="+mn-lt"/>
            </a:endParaRPr>
          </a:p>
          <a:p>
            <a:r>
              <a:rPr lang="en-US" sz="1600" b="1" i="1" dirty="0">
                <a:latin typeface="+mn-lt"/>
                <a:hlinkClick r:id="rId17"/>
              </a:rPr>
              <a:t>https</a:t>
            </a:r>
            <a:r>
              <a:rPr lang="ru-RU" sz="1600" b="1" i="1" dirty="0">
                <a:latin typeface="+mn-lt"/>
                <a:hlinkClick r:id="rId17"/>
              </a:rPr>
              <a:t>:</a:t>
            </a:r>
            <a:r>
              <a:rPr lang="en-US" sz="1600" b="1" i="1" dirty="0">
                <a:latin typeface="+mn-lt"/>
                <a:hlinkClick r:id="rId17"/>
              </a:rPr>
              <a:t>//vk.com/</a:t>
            </a:r>
            <a:r>
              <a:rPr lang="en-US" sz="1600" b="1" i="1" dirty="0" err="1">
                <a:latin typeface="+mn-lt"/>
                <a:hlinkClick r:id="rId17"/>
              </a:rPr>
              <a:t>sun_ru</a:t>
            </a:r>
            <a:r>
              <a:rPr lang="ru-RU" sz="1600" b="1" i="1" dirty="0">
                <a:latin typeface="+mn-lt"/>
              </a:rPr>
              <a:t> </a:t>
            </a:r>
          </a:p>
          <a:p>
            <a:r>
              <a:rPr lang="ru-RU" sz="1600" b="1" i="1" dirty="0">
                <a:solidFill>
                  <a:srgbClr val="0070C0"/>
                </a:solidFill>
                <a:latin typeface="+mn-lt"/>
              </a:rPr>
              <a:t>Группа в </a:t>
            </a:r>
            <a:r>
              <a:rPr lang="en-US" sz="1600" b="1" i="1" dirty="0">
                <a:solidFill>
                  <a:srgbClr val="0070C0"/>
                </a:solidFill>
                <a:latin typeface="+mn-lt"/>
              </a:rPr>
              <a:t>WhatsApp 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«ПИК</a:t>
            </a:r>
            <a:r>
              <a:rPr lang="en-US" sz="1600" b="1" i="1" dirty="0">
                <a:solidFill>
                  <a:srgbClr val="0070C0"/>
                </a:solidFill>
                <a:latin typeface="+mn-lt"/>
              </a:rPr>
              <a:t>.FM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597227"/>
            <a:ext cx="37881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Управление образования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Администрации города Нижний Тагил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Муниципальное автономное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общеобразовательное учреждение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гимназия №18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Газетная ул., д. 27, г. Нижний Тагил,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Свердловская область, Россия, 622001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Тел/факс: +7(3435) 41-70-75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+mn-lt"/>
              </a:rPr>
              <a:t>e-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</a:rPr>
              <a:t>mail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hlinkClick r:id="rId18"/>
              </a:rPr>
              <a:t>gimnaziya18@e-tagil.ru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+mn-lt"/>
              </a:rPr>
              <a:t>______02.05.2021_____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9"/>
          <a:srcRect l="32594" t="14162" r="5241"/>
          <a:stretch/>
        </p:blipFill>
        <p:spPr>
          <a:xfrm>
            <a:off x="7756858" y="4111275"/>
            <a:ext cx="1316597" cy="13663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0" y="4111275"/>
            <a:ext cx="1984314" cy="13467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6109" y="1597227"/>
            <a:ext cx="1521420" cy="24525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2"/>
          <a:srcRect l="14809" r="5193"/>
          <a:stretch/>
        </p:blipFill>
        <p:spPr>
          <a:xfrm>
            <a:off x="5510383" y="4105768"/>
            <a:ext cx="2219129" cy="13759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28003" y="4098471"/>
            <a:ext cx="2055035" cy="139835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602" y="5427678"/>
            <a:ext cx="910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532476"/>
                </a:solidFill>
                <a:latin typeface="+mn-lt"/>
              </a:rPr>
              <a:t>Орден «</a:t>
            </a:r>
            <a:r>
              <a:rPr lang="ru-RU" sz="1200" b="1" i="1" dirty="0" err="1">
                <a:solidFill>
                  <a:srgbClr val="532476"/>
                </a:solidFill>
                <a:latin typeface="+mn-lt"/>
              </a:rPr>
              <a:t>Умняша</a:t>
            </a:r>
            <a:r>
              <a:rPr lang="ru-RU" sz="1200" b="1" i="1" dirty="0">
                <a:solidFill>
                  <a:srgbClr val="532476"/>
                </a:solidFill>
                <a:latin typeface="+mn-lt"/>
              </a:rPr>
              <a:t> ПИК» для самых любознательных, сообразительных, самых читающих, победителям Летнего смотра знаний!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29384" y="4111275"/>
            <a:ext cx="1360509" cy="13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02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07" y="2451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77" y="41550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753" y="36665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6" y="22583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5" y="-258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52246" y="3157377"/>
            <a:ext cx="1277394" cy="6140457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490885277"/>
              </p:ext>
            </p:extLst>
          </p:nvPr>
        </p:nvGraphicFramePr>
        <p:xfrm>
          <a:off x="51948" y="1503687"/>
          <a:ext cx="5867419" cy="4678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03647" y="6001047"/>
            <a:ext cx="6192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/>
          <a:srcRect l="7578" r="18960" b="33890"/>
          <a:stretch/>
        </p:blipFill>
        <p:spPr>
          <a:xfrm>
            <a:off x="127774" y="3413116"/>
            <a:ext cx="5805339" cy="71166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6044" y="3442195"/>
            <a:ext cx="2940330" cy="22052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43701" y="912422"/>
            <a:ext cx="2304256" cy="183983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46860" y="2778288"/>
            <a:ext cx="31971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b="1" dirty="0">
                <a:solidFill>
                  <a:srgbClr val="00B050"/>
                </a:solidFill>
                <a:latin typeface="Mistral" panose="03090702030407020403" pitchFamily="66" charset="0"/>
              </a:rPr>
              <a:t>Кто Я? </a:t>
            </a:r>
            <a:r>
              <a:rPr lang="ru-RU" sz="3700" b="1" dirty="0">
                <a:solidFill>
                  <a:schemeClr val="accent4">
                    <a:lumMod val="75000"/>
                  </a:schemeClr>
                </a:solidFill>
                <a:latin typeface="Mistral" panose="03090702030407020403" pitchFamily="66" charset="0"/>
              </a:rPr>
              <a:t>Какой Я?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948" y="888051"/>
            <a:ext cx="6109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И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дея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 </a:t>
            </a:r>
          </a:p>
          <a:p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lvl="0"/>
            <a:r>
              <a:rPr lang="ru-RU" sz="16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роблематика,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а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ктуальность)</a:t>
            </a:r>
          </a:p>
        </p:txBody>
      </p:sp>
    </p:spTree>
    <p:extLst>
      <p:ext uri="{BB962C8B-B14F-4D97-AF65-F5344CB8AC3E}">
        <p14:creationId xmlns:p14="http://schemas.microsoft.com/office/powerpoint/2010/main" val="338645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20" y="15350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499" y="0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335" y="-10771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38" y="-12597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55" y="-30892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37313" y="3149074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8617" y="605096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518" y="965437"/>
            <a:ext cx="66841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Ц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ель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</a:t>
            </a:r>
            <a:endParaRPr lang="ru-RU" sz="1600" dirty="0">
              <a:latin typeface="+mn-lt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  <a:endParaRPr lang="ru-RU" sz="2000" dirty="0">
              <a:solidFill>
                <a:srgbClr val="C00000"/>
              </a:solidFill>
              <a:latin typeface="+mn-lt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Формирование готовности к самореализации подростков 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в системе социальных отношений «воспитанник-вожатый» на основе развития нового уровня </a:t>
            </a:r>
          </a:p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социальной компетентности и социальной одарённости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9" y="2965427"/>
            <a:ext cx="8495545" cy="26381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9316" y="803612"/>
            <a:ext cx="1712830" cy="213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20" y="0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201" y="-2506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798" y="-8944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44" y="-23878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06" y="-258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141" y="6082881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18" y="868731"/>
            <a:ext cx="7203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Г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еография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 </a:t>
            </a:r>
          </a:p>
          <a:p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 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852070024"/>
              </p:ext>
            </p:extLst>
          </p:nvPr>
        </p:nvGraphicFramePr>
        <p:xfrm>
          <a:off x="32627" y="1505935"/>
          <a:ext cx="6810542" cy="3939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26954" y="3727195"/>
            <a:ext cx="2198359" cy="19061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26953" y="1881083"/>
            <a:ext cx="2198359" cy="181149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35605" y="831841"/>
            <a:ext cx="2198359" cy="10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20" y="0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405" y="-3097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450" y="-8944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38" y="0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36" y="-258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6736" y="612216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21339"/>
            <a:ext cx="911148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Ц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елевая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а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удитория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</a:p>
          <a:p>
            <a:r>
              <a:rPr lang="ru-RU" sz="1200" b="1" dirty="0">
                <a:solidFill>
                  <a:srgbClr val="002060"/>
                </a:solidFill>
                <a:latin typeface="+mn-lt"/>
              </a:rPr>
              <a:t>Воспитанники летнего оздоровительного ЛДП «СОЛНЫШКО. RU» в 1 смену летних каникул «КОСМОС – ЭТО МЫ!» -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дети от 6,5 до 17 лет – учащиеся МАОУ гимназии № 18, в том числе дети-сироты, дети, оставшиеся без попечения родителей, дети с ОВЗ, дети из многодетных семей, дети из малообеспеченных семей, а также дети перечисленных категорий, проживающие                                               в Ленинском, Тагилстроевском, Дзержинском районах города</a:t>
            </a:r>
            <a:r>
              <a:rPr lang="ru-RU" sz="1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0070C0"/>
                </a:solidFill>
                <a:latin typeface="+mn-lt"/>
              </a:rPr>
              <a:t>Нижний Тагил</a:t>
            </a:r>
          </a:p>
          <a:p>
            <a:r>
              <a:rPr lang="ru-RU" sz="19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Гимназический Клуб педагогического </a:t>
            </a:r>
            <a:r>
              <a:rPr lang="ru-RU" sz="1900" b="1" i="1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волонтёрства</a:t>
            </a:r>
            <a:r>
              <a:rPr lang="ru-RU" sz="19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 «ПИК.FM: Вожатые – летом! Волонтёры – навсегда!» - </a:t>
            </a:r>
            <a:r>
              <a:rPr lang="ru-RU" sz="1900" b="1" i="1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учащиеся 8 – 10 классов МАОУ гимназии № 18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966" y="2864275"/>
            <a:ext cx="1995256" cy="271607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/>
          <a:srcRect r="12136"/>
          <a:stretch/>
        </p:blipFill>
        <p:spPr>
          <a:xfrm>
            <a:off x="4535598" y="2864274"/>
            <a:ext cx="2201545" cy="134587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6857" y="2864274"/>
            <a:ext cx="1954101" cy="135526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3734" y="4238756"/>
            <a:ext cx="1910865" cy="136675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3248" y="4238756"/>
            <a:ext cx="2020938" cy="135320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7"/>
          <a:srcRect l="4090" t="11589" r="4053"/>
          <a:stretch/>
        </p:blipFill>
        <p:spPr>
          <a:xfrm>
            <a:off x="4549399" y="4241349"/>
            <a:ext cx="2201545" cy="136156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8"/>
          <a:srcRect r="8306"/>
          <a:stretch/>
        </p:blipFill>
        <p:spPr>
          <a:xfrm>
            <a:off x="6804402" y="2844305"/>
            <a:ext cx="2019784" cy="13488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6056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91" y="4561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917" y="4561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930" y="3203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51" y="12714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377383"/>
              </p:ext>
            </p:extLst>
          </p:nvPr>
        </p:nvGraphicFramePr>
        <p:xfrm>
          <a:off x="4572" y="0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" y="0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64" y="12107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6736" y="612216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21339"/>
            <a:ext cx="911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реимущества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393177"/>
              </p:ext>
            </p:extLst>
          </p:nvPr>
        </p:nvGraphicFramePr>
        <p:xfrm>
          <a:off x="70279" y="1510986"/>
          <a:ext cx="8970923" cy="33604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933769">
                  <a:extLst>
                    <a:ext uri="{9D8B030D-6E8A-4147-A177-3AD203B41FA5}">
                      <a16:colId xmlns="" xmlns:a16="http://schemas.microsoft.com/office/drawing/2014/main" val="400675173"/>
                    </a:ext>
                  </a:extLst>
                </a:gridCol>
                <a:gridCol w="2360005">
                  <a:extLst>
                    <a:ext uri="{9D8B030D-6E8A-4147-A177-3AD203B41FA5}">
                      <a16:colId xmlns="" xmlns:a16="http://schemas.microsoft.com/office/drawing/2014/main" val="2504343885"/>
                    </a:ext>
                  </a:extLst>
                </a:gridCol>
                <a:gridCol w="1677149">
                  <a:extLst>
                    <a:ext uri="{9D8B030D-6E8A-4147-A177-3AD203B41FA5}">
                      <a16:colId xmlns="" xmlns:a16="http://schemas.microsoft.com/office/drawing/2014/main" val="668940758"/>
                    </a:ext>
                  </a:extLst>
                </a:gridCol>
              </a:tblGrid>
              <a:tr h="68842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В ходе реализация оздоровительно-образовательной программы «Космос – это мы!» воспитанники осваивают: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«Социально-культурное пространство</a:t>
                      </a:r>
                      <a:r>
                        <a:rPr lang="ru-RU" i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г. Нижний Тагил»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«Социально-</a:t>
                      </a:r>
                    </a:p>
                    <a:p>
                      <a:pPr algn="ctr"/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культурный </a:t>
                      </a:r>
                    </a:p>
                    <a:p>
                      <a:pPr algn="ctr"/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опыт тагильчан»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«</a:t>
                      </a:r>
                      <a:r>
                        <a:rPr lang="ru-RU" i="1" dirty="0" err="1">
                          <a:solidFill>
                            <a:srgbClr val="002060"/>
                          </a:solidFill>
                        </a:rPr>
                        <a:t>Техносферная</a:t>
                      </a:r>
                      <a:r>
                        <a:rPr lang="ru-RU" i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безопасность города </a:t>
                      </a:r>
                      <a:r>
                        <a:rPr lang="ru-RU" i="1" dirty="0" err="1">
                          <a:solidFill>
                            <a:srgbClr val="002060"/>
                          </a:solidFill>
                        </a:rPr>
                        <a:t>Н.Тагил</a:t>
                      </a:r>
                      <a:r>
                        <a:rPr lang="ru-RU" i="1" dirty="0">
                          <a:solidFill>
                            <a:srgbClr val="002060"/>
                          </a:solidFill>
                        </a:rPr>
                        <a:t>»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1351598"/>
                  </a:ext>
                </a:extLst>
              </a:tr>
              <a:tr h="240147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Летний смотр знаний: 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загадки, 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</a:rPr>
                        <a:t>викторины, конкурсы, турниры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Чемпионат лагеря по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пазлспорту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– скоростному решению авторских головоломок В.И. Красноухова и И.А. Новичковой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Занятия СИРС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(Система Интенсивного Развития Способностей)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Олимпиада СИРС </a:t>
                      </a: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по </a:t>
                      </a:r>
                      <a:r>
                        <a:rPr lang="ru-RU" sz="1200" b="0" kern="1200" dirty="0" err="1">
                          <a:solidFill>
                            <a:srgbClr val="002060"/>
                          </a:solidFill>
                          <a:effectLst/>
                        </a:rPr>
                        <a:t>скорочтению</a:t>
                      </a: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</a:rPr>
                        <a:t> и развитию памяти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Театральная студия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на английском языке «Вернисаж»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Фрироуп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»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(свободная верёвка), парк Народный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Квест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 «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effectLst/>
                        </a:rPr>
                        <a:t>Easy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effectLst/>
                        </a:rPr>
                        <a:t>English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»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на английском языке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Парламентский час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«Голосовать? Это интересно!»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</a:rPr>
                        <a:t>Познавательные игры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«Россия», «Секреты Соединённого Королевства» (на английском языке):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отборочные этапы в</a:t>
                      </a:r>
                      <a:r>
                        <a:rPr lang="ru-RU" sz="1200" kern="1200" baseline="0" dirty="0">
                          <a:solidFill>
                            <a:srgbClr val="002060"/>
                          </a:solidFill>
                          <a:effectLst/>
                        </a:rPr>
                        <a:t> отрядах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</a:rPr>
                        <a:t>, полуфинал, финал на торжественном закрытии смены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Флэш-мобы </a:t>
                      </a:r>
                      <a:r>
                        <a:rPr lang="ru-RU" sz="12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Городской парке культуры и отдыха имени А. П.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</a:rPr>
                        <a:t>Бондина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Мастерская мастера.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«Скульптор Иванов А.И.  -  покоритель огня и металла»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Пешеходный 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</a:rPr>
                        <a:t>квест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: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«Городская скульптура Иванова А.И.: найди и удивись!» (по маршруту: Гимназия № 18, Газетная ул.–Уральская ул.–Городской парк культуры и отдыха имени А. П.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</a:rPr>
                        <a:t>Бондина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, Уральская ул., 20– </a:t>
                      </a:r>
                      <a:r>
                        <a:rPr lang="ru-RU" sz="1200" dirty="0" err="1">
                          <a:solidFill>
                            <a:srgbClr val="002060"/>
                          </a:solidFill>
                        </a:rPr>
                        <a:t>Горошникова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 ул.––Карла Маркса ул.–Гимназия № 18, Газетная ул.)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АО ГАЗЭКС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Учебно-методический центр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ГО и ЧС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Государственная инспекция безопасности дорожного движения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ГИБДД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Пожарно-техническая выставка, (9-й отряд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УГПС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027582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488111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едагогическое</a:t>
            </a:r>
            <a:r>
              <a:rPr lang="ru-RU" sz="16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latin typeface="+mn-lt"/>
              </a:rPr>
              <a:t>в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</a:rPr>
              <a:t>олонтёрство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 -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н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овая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в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озможность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д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ля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едагогического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с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опровождения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в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оспитанников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в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 рамках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д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еятельности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г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ородского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л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агеря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д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невного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ребывания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д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ля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ередачи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о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пыта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и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нтеллектуально-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т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ворческой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д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еятельности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в 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ространстве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и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гры</a:t>
            </a:r>
          </a:p>
        </p:txBody>
      </p:sp>
    </p:spTree>
    <p:extLst>
      <p:ext uri="{BB962C8B-B14F-4D97-AF65-F5344CB8AC3E}">
        <p14:creationId xmlns:p14="http://schemas.microsoft.com/office/powerpoint/2010/main" val="133932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86" y="20184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271" y="-3097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900" y="3203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41" y="0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34" y="25844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6736" y="612216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21339"/>
            <a:ext cx="911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реимущества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 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612776762"/>
              </p:ext>
            </p:extLst>
          </p:nvPr>
        </p:nvGraphicFramePr>
        <p:xfrm>
          <a:off x="393386" y="1512172"/>
          <a:ext cx="82830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4916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63" y="9938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274" y="3536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725" y="-15706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64" y="-10773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86" y="11221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6736" y="612216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21339"/>
            <a:ext cx="911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реимущества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 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28291646"/>
              </p:ext>
            </p:extLst>
          </p:nvPr>
        </p:nvGraphicFramePr>
        <p:xfrm>
          <a:off x="209129" y="1474072"/>
          <a:ext cx="8693223" cy="456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157446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5384569" y="3182526"/>
            <a:ext cx="1258769" cy="6260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24" y="1702"/>
            <a:ext cx="832345" cy="82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049" y="4561"/>
            <a:ext cx="840881" cy="827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598" y="-8944"/>
            <a:ext cx="814719" cy="82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64" y="0"/>
            <a:ext cx="1124912" cy="82753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0787"/>
              </p:ext>
            </p:extLst>
          </p:nvPr>
        </p:nvGraphicFramePr>
        <p:xfrm>
          <a:off x="32518" y="42789"/>
          <a:ext cx="698327" cy="100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Document" r:id="rId8" imgW="5959271" imgH="8553744" progId="Word.Document.12">
                  <p:embed/>
                </p:oleObj>
              </mc:Choice>
              <mc:Fallback>
                <p:oleObj name="Document" r:id="rId8" imgW="5959271" imgH="8553744" progId="Word.Document.1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518" y="42789"/>
                        <a:ext cx="698327" cy="100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84" y="-258"/>
            <a:ext cx="1218662" cy="812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8731" y="3163102"/>
            <a:ext cx="1277394" cy="61404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141" y="6030043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ЛДП=</a:t>
            </a:r>
            <a:r>
              <a:rPr lang="ru-RU" sz="2800" b="1" dirty="0" err="1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Лето+Дружба+Познание</a:t>
            </a:r>
            <a:endParaRPr lang="ru-RU" sz="2800" b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02" y="-12597"/>
            <a:ext cx="2339598" cy="8247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61" y="4561"/>
            <a:ext cx="892360" cy="8076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21339"/>
            <a:ext cx="911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+mn-lt"/>
              </a:rPr>
              <a:t>К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оманда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роекта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«ПИК.FM: Вожатые – летом! Волонтёры – навсегда!»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59" y="1441132"/>
            <a:ext cx="90789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Руководитель проекта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- Васильева Елена Викторовна, начальник ЛДП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Коллеги по гимназии: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организационная помощь 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директор гимназии Юрлов И.Е., завучи по воспитательной работы Панкова М.А. и </a:t>
            </a:r>
            <a:r>
              <a:rPr lang="ru-RU" sz="1400" dirty="0" err="1">
                <a:solidFill>
                  <a:srgbClr val="002060"/>
                </a:solidFill>
                <a:latin typeface="+mn-lt"/>
              </a:rPr>
              <a:t>Пугина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Л.В., классные руководители 8-10 классов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художественный руководитель гимназии </a:t>
            </a:r>
            <a:r>
              <a:rPr lang="ru-RU" sz="1400" b="1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Казаченко Т.М.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психологические тренинги и мониторинг удовлетворённости волонтёров работой в ЛДП 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педагоги-психологи Алексеева Ю.Ю. и Ширинкина В.С.</a:t>
            </a:r>
            <a:endParaRPr lang="ru-RU" sz="1400" i="1" dirty="0">
              <a:solidFill>
                <a:srgbClr val="002060"/>
              </a:solidFill>
              <a:latin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проведение обучающих занятий по оказании первой медицинской помощи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- медработник Иванова И.А.;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привлечение волонтёров-старшеклассников для запуска проекта в социальных </a:t>
            </a:r>
            <a:r>
              <a:rPr lang="ru-RU" sz="1400" b="1" i="1" dirty="0" smtClean="0">
                <a:solidFill>
                  <a:srgbClr val="C00000"/>
                </a:solidFill>
                <a:latin typeface="+mn-lt"/>
              </a:rPr>
              <a:t>сетях, наставник вожатых-волонтеров 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учитель информатики Старостина Е.А.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Мастер-класс для волонтёров-вожатых: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Муниципальное бюджетное учреждение «Дворец культуры «Юбилейный»: 622002 Свердловская обл., г. Нижний Тагил, ул. Фрунзе, д. 39,  Зав. сектором по работе с детьми и молодежью </a:t>
            </a:r>
            <a:r>
              <a:rPr lang="ru-RU" sz="1400" dirty="0" err="1">
                <a:solidFill>
                  <a:srgbClr val="002060"/>
                </a:solidFill>
                <a:latin typeface="+mn-lt"/>
              </a:rPr>
              <a:t>Шатохина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Лилия Геннадьевна, +7(3435)45-00-77, </a:t>
            </a:r>
            <a:r>
              <a:rPr lang="ru-RU" sz="1400" u="sng" dirty="0">
                <a:solidFill>
                  <a:srgbClr val="002060"/>
                </a:solidFill>
                <a:latin typeface="+mn-lt"/>
                <a:hlinkClick r:id="rId13"/>
              </a:rPr>
              <a:t>rodniknt@mail.ru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Изготовление логотипа, футболок, бейсболок, блокнотов с логотипом, финансовая помощь:</a:t>
            </a:r>
            <a:r>
              <a:rPr lang="ru-RU" sz="1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«Формула рекламы»: 622001, Свердловская обл., г. Нижний Тагил, ул. Красноармейская 47, директор Горбунов Александр Алексеевич, выпускник школы № 18, +7(3435)422-600, </a:t>
            </a:r>
            <a:r>
              <a:rPr lang="en-US" sz="1400" u="sng" dirty="0" err="1">
                <a:solidFill>
                  <a:srgbClr val="002060"/>
                </a:solidFill>
                <a:latin typeface="+mn-lt"/>
                <a:hlinkClick r:id="rId14"/>
              </a:rPr>
              <a:t>direktor</a:t>
            </a:r>
            <a:r>
              <a:rPr lang="ru-RU" sz="1400" u="sng" dirty="0">
                <a:solidFill>
                  <a:srgbClr val="002060"/>
                </a:solidFill>
                <a:latin typeface="+mn-lt"/>
                <a:hlinkClick r:id="rId14"/>
              </a:rPr>
              <a:t>@</a:t>
            </a:r>
            <a:r>
              <a:rPr lang="en-US" sz="1400" u="sng" dirty="0" err="1">
                <a:solidFill>
                  <a:srgbClr val="002060"/>
                </a:solidFill>
                <a:latin typeface="+mn-lt"/>
                <a:hlinkClick r:id="rId14"/>
              </a:rPr>
              <a:t>formulareklamy</a:t>
            </a:r>
            <a:r>
              <a:rPr lang="ru-RU" sz="1400" u="sng" dirty="0">
                <a:solidFill>
                  <a:srgbClr val="002060"/>
                </a:solidFill>
                <a:latin typeface="+mn-lt"/>
                <a:hlinkClick r:id="rId14"/>
              </a:rPr>
              <a:t>.</a:t>
            </a:r>
            <a:r>
              <a:rPr lang="en-US" sz="1400" u="sng" dirty="0" err="1">
                <a:solidFill>
                  <a:srgbClr val="002060"/>
                </a:solidFill>
                <a:latin typeface="+mn-lt"/>
                <a:hlinkClick r:id="rId14"/>
              </a:rPr>
              <a:t>ru</a:t>
            </a:r>
            <a:endParaRPr lang="ru-RU" sz="1400" dirty="0">
              <a:solidFill>
                <a:srgbClr val="002060"/>
              </a:solidFill>
              <a:latin typeface="+mn-lt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Контакты со СМИ</a:t>
            </a:r>
            <a:r>
              <a:rPr lang="ru-RU" sz="1400" i="1" dirty="0">
                <a:solidFill>
                  <a:srgbClr val="C00000"/>
                </a:solidFill>
                <a:latin typeface="+mn-lt"/>
              </a:rPr>
              <a:t>:</a:t>
            </a:r>
            <a:r>
              <a:rPr lang="ru-RU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Телеканал «Тагил-ТВ 24»: 622034, г. Нижний Тагил, ул. Пархоменко, 1«А», Ирина Пудовкина, директор, +7(3435)41-95-5, </a:t>
            </a:r>
            <a:r>
              <a:rPr lang="en-US" sz="1400" u="sng" dirty="0">
                <a:solidFill>
                  <a:srgbClr val="0070C0"/>
                </a:solidFill>
                <a:latin typeface="+mn-lt"/>
              </a:rPr>
              <a:t>n</a:t>
            </a:r>
            <a:r>
              <a:rPr lang="ru-RU" sz="1400" u="sng" dirty="0">
                <a:solidFill>
                  <a:srgbClr val="002060"/>
                </a:solidFill>
                <a:latin typeface="+mn-lt"/>
                <a:hlinkClick r:id="rId15"/>
              </a:rPr>
              <a:t>ews@tagil-tv.ru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 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6225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4619</TotalTime>
  <Words>1089</Words>
  <Application>Microsoft Office PowerPoint</Application>
  <PresentationFormat>Экран (4:3)</PresentationFormat>
  <Paragraphs>121</Paragraphs>
  <Slides>10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Mistral</vt:lpstr>
      <vt:lpstr>Wingdings</vt:lpstr>
      <vt:lpstr>Тема Office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Konferenczal</dc:creator>
  <cp:lastModifiedBy>учитель</cp:lastModifiedBy>
  <cp:revision>312</cp:revision>
  <cp:lastPrinted>2019-06-27T07:06:16Z</cp:lastPrinted>
  <dcterms:created xsi:type="dcterms:W3CDTF">2018-10-24T05:33:23Z</dcterms:created>
  <dcterms:modified xsi:type="dcterms:W3CDTF">2024-06-10T04:54:07Z</dcterms:modified>
</cp:coreProperties>
</file>