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601" y="2996952"/>
            <a:ext cx="7772400" cy="14700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9900"/>
                </a:solidFill>
              </a:rPr>
              <a:t>ОПАРИНСКОГО МУНИЦИПАЛЬНОГО ОКРУГА</a:t>
            </a:r>
            <a:endParaRPr lang="ru-RU" sz="2800" dirty="0">
              <a:solidFill>
                <a:srgbClr val="FF99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3816424" cy="2184648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Ветераны и историческая память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Дети и молодёжь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Спорт и события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Культура и искусство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Образования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800" dirty="0" smtClean="0"/>
              <a:t>Экология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15556" b="14921"/>
          <a:stretch/>
        </p:blipFill>
        <p:spPr>
          <a:xfrm>
            <a:off x="2339752" y="260648"/>
            <a:ext cx="4738098" cy="334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5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168352" cy="31683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01008"/>
            <a:ext cx="3168352" cy="31683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097" y="367172"/>
            <a:ext cx="5053368" cy="623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4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19256" cy="586551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Мальцев Артём Сергеевич – руководитель</a:t>
            </a:r>
          </a:p>
          <a:p>
            <a:pPr marL="0" indent="0">
              <a:buNone/>
            </a:pPr>
            <a:r>
              <a:rPr lang="ru-RU" sz="1800" dirty="0" err="1" smtClean="0"/>
              <a:t>Бетехтина</a:t>
            </a:r>
            <a:r>
              <a:rPr lang="ru-RU" sz="1800" dirty="0" smtClean="0"/>
              <a:t> Татьяна Анатольевна – администратор</a:t>
            </a:r>
          </a:p>
          <a:p>
            <a:pPr marL="0" indent="0">
              <a:buNone/>
            </a:pPr>
            <a:r>
              <a:rPr lang="ru-RU" sz="1800" dirty="0" smtClean="0"/>
              <a:t>Седельникова Екатерина Андреевна – наставник</a:t>
            </a:r>
          </a:p>
          <a:p>
            <a:pPr marL="0" indent="0">
              <a:buNone/>
            </a:pPr>
            <a:r>
              <a:rPr lang="ru-RU" sz="1800" dirty="0" err="1"/>
              <a:t>Блинова</a:t>
            </a:r>
            <a:r>
              <a:rPr lang="ru-RU" sz="1800" dirty="0"/>
              <a:t> Арина Сергеевна – менеджер по работе со СМИ</a:t>
            </a:r>
          </a:p>
          <a:p>
            <a:pPr marL="0" indent="0">
              <a:buNone/>
            </a:pPr>
            <a:r>
              <a:rPr lang="ru-RU" sz="1800" dirty="0"/>
              <a:t>Бушуев Давид Анатольевич – менеджер по навигации</a:t>
            </a:r>
          </a:p>
          <a:p>
            <a:pPr marL="0" indent="0">
              <a:buNone/>
            </a:pPr>
            <a:r>
              <a:rPr lang="ru-RU" sz="1800" dirty="0"/>
              <a:t>Галанов Глеб Анатольевич – помощник в зале</a:t>
            </a:r>
          </a:p>
          <a:p>
            <a:pPr marL="0" indent="0">
              <a:buNone/>
            </a:pPr>
            <a:r>
              <a:rPr lang="ru-RU" sz="1800" dirty="0"/>
              <a:t>Деревянко Дарья Сергеевна – корреспондент</a:t>
            </a:r>
          </a:p>
          <a:p>
            <a:pPr marL="0" indent="0">
              <a:buNone/>
            </a:pPr>
            <a:r>
              <a:rPr lang="ru-RU" sz="1800" dirty="0"/>
              <a:t>Литвинова Анастасия Андреевна -  дизайнер</a:t>
            </a:r>
          </a:p>
          <a:p>
            <a:pPr marL="0" indent="0">
              <a:buNone/>
            </a:pPr>
            <a:r>
              <a:rPr lang="ru-RU" sz="1800" dirty="0"/>
              <a:t>Максимович Софья Александровна – помощник в зале</a:t>
            </a:r>
          </a:p>
          <a:p>
            <a:pPr marL="0" indent="0">
              <a:buNone/>
            </a:pPr>
            <a:r>
              <a:rPr lang="ru-RU" sz="1800" dirty="0" err="1"/>
              <a:t>Новосёлова</a:t>
            </a:r>
            <a:r>
              <a:rPr lang="ru-RU" sz="1800" dirty="0"/>
              <a:t> Виктория Валерьевна – менеджер по экологической деятельности</a:t>
            </a:r>
          </a:p>
          <a:p>
            <a:pPr marL="0" indent="0">
              <a:buNone/>
            </a:pPr>
            <a:r>
              <a:rPr lang="ru-RU" sz="1800" dirty="0"/>
              <a:t>Пономарева Мария Сергеевна – регистратор</a:t>
            </a:r>
          </a:p>
          <a:p>
            <a:pPr marL="0" indent="0">
              <a:buNone/>
            </a:pPr>
            <a:r>
              <a:rPr lang="ru-RU" sz="1800" dirty="0"/>
              <a:t>Сергеенкова Эвелина Дмитриевна – помощник в зале</a:t>
            </a:r>
          </a:p>
          <a:p>
            <a:pPr marL="0" indent="0">
              <a:buNone/>
            </a:pPr>
            <a:r>
              <a:rPr lang="ru-RU" sz="1800" dirty="0"/>
              <a:t>Соколова Алина Николаевна – менеджер по организации досуга</a:t>
            </a:r>
          </a:p>
          <a:p>
            <a:pPr marL="0" indent="0">
              <a:buNone/>
            </a:pPr>
            <a:r>
              <a:rPr lang="ru-RU" sz="1800" dirty="0"/>
              <a:t>Стуков Егор </a:t>
            </a:r>
            <a:r>
              <a:rPr lang="ru-RU" sz="1800" dirty="0" err="1"/>
              <a:t>Константирович</a:t>
            </a:r>
            <a:r>
              <a:rPr lang="ru-RU" sz="1800" dirty="0"/>
              <a:t> – пиар-менеджер</a:t>
            </a:r>
          </a:p>
          <a:p>
            <a:pPr marL="0" indent="0">
              <a:buNone/>
            </a:pPr>
            <a:r>
              <a:rPr lang="ru-RU" sz="1800" dirty="0"/>
              <a:t>Татаринова Полина Юрьевна – фотограф</a:t>
            </a:r>
          </a:p>
          <a:p>
            <a:pPr marL="0" indent="0">
              <a:buNone/>
            </a:pPr>
            <a:r>
              <a:rPr lang="ru-RU" sz="1800" dirty="0"/>
              <a:t>Фоминых Евгения Валерьевна – регистратор</a:t>
            </a:r>
          </a:p>
          <a:p>
            <a:pPr marL="0" indent="0">
              <a:buNone/>
            </a:pPr>
            <a:r>
              <a:rPr lang="ru-RU" sz="1800" dirty="0" err="1"/>
              <a:t>Шитикова</a:t>
            </a:r>
            <a:r>
              <a:rPr lang="ru-RU" sz="1800" dirty="0"/>
              <a:t> Полина Андреевна – декоратор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798213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3287215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9900"/>
                </a:solidFill>
              </a:rPr>
              <a:t>Осенний </a:t>
            </a:r>
            <a:r>
              <a:rPr lang="ru-RU" sz="2800" dirty="0" err="1" smtClean="0">
                <a:solidFill>
                  <a:srgbClr val="FF9900"/>
                </a:solidFill>
              </a:rPr>
              <a:t>фримаркет</a:t>
            </a:r>
            <a:r>
              <a:rPr lang="ru-RU" sz="2800" dirty="0" smtClean="0">
                <a:solidFill>
                  <a:srgbClr val="FF9900"/>
                </a:solidFill>
              </a:rPr>
              <a:t/>
            </a:r>
            <a:br>
              <a:rPr lang="ru-RU" sz="2800" dirty="0" smtClean="0">
                <a:solidFill>
                  <a:srgbClr val="FF9900"/>
                </a:solidFill>
              </a:rPr>
            </a:br>
            <a:r>
              <a:rPr lang="ru-RU" sz="2800" dirty="0" smtClean="0">
                <a:solidFill>
                  <a:srgbClr val="FF9900"/>
                </a:solidFill>
              </a:rPr>
              <a:t>14.10.2023</a:t>
            </a:r>
            <a:endParaRPr lang="ru-RU" sz="2800" dirty="0">
              <a:solidFill>
                <a:srgbClr val="FF99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5"/>
          <a:stretch/>
        </p:blipFill>
        <p:spPr>
          <a:xfrm>
            <a:off x="323528" y="1792555"/>
            <a:ext cx="4361123" cy="37052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r="1887"/>
          <a:stretch/>
        </p:blipFill>
        <p:spPr>
          <a:xfrm>
            <a:off x="4944414" y="3444053"/>
            <a:ext cx="3795886" cy="31863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99" b="13492"/>
          <a:stretch/>
        </p:blipFill>
        <p:spPr>
          <a:xfrm>
            <a:off x="4944414" y="188640"/>
            <a:ext cx="3795886" cy="322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236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123</Words>
  <Application>Microsoft Office PowerPoint</Application>
  <PresentationFormat>Экран (4:3)</PresentationFormat>
  <Paragraphs>25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ОПАРИНСКОГО МУНИЦИПАЛЬНОГО ОКРУГА</vt:lpstr>
      <vt:lpstr>Презентация PowerPoint</vt:lpstr>
      <vt:lpstr>Презентация PowerPoint</vt:lpstr>
      <vt:lpstr>Осенний фримаркет 14.10.2023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ОПАРИНСКОГО МУНИЦИПАЛЬНОГО ОКРУГА</dc:title>
  <dc:creator>Sob-1</dc:creator>
  <cp:lastModifiedBy>1</cp:lastModifiedBy>
  <cp:revision>3</cp:revision>
  <dcterms:created xsi:type="dcterms:W3CDTF">2023-10-23T12:42:27Z</dcterms:created>
  <dcterms:modified xsi:type="dcterms:W3CDTF">2023-10-23T13:07:18Z</dcterms:modified>
</cp:coreProperties>
</file>