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7"/>
  </p:notesMasterIdLst>
  <p:sldIdLst>
    <p:sldId id="256" r:id="rId2"/>
    <p:sldId id="282" r:id="rId3"/>
    <p:sldId id="283" r:id="rId4"/>
    <p:sldId id="275" r:id="rId5"/>
    <p:sldId id="259" r:id="rId6"/>
    <p:sldId id="265" r:id="rId7"/>
    <p:sldId id="274" r:id="rId8"/>
    <p:sldId id="269" r:id="rId9"/>
    <p:sldId id="286" r:id="rId10"/>
    <p:sldId id="285" r:id="rId11"/>
    <p:sldId id="261" r:id="rId12"/>
    <p:sldId id="262" r:id="rId13"/>
    <p:sldId id="270" r:id="rId14"/>
    <p:sldId id="287" r:id="rId15"/>
    <p:sldId id="267" r:id="rId16"/>
  </p:sldIdLst>
  <p:sldSz cx="18288000" cy="10287000"/>
  <p:notesSz cx="6858000" cy="9144000"/>
  <p:embeddedFontLs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Open Sans Bold" charset="0"/>
      <p:regular r:id="rId22"/>
    </p:embeddedFont>
  </p:embeddedFontLst>
  <p:defaultTextStyle>
    <a:defPPr>
      <a:defRPr lang="en-US"/>
    </a:defPPr>
    <a:lvl1pPr marL="0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96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93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89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85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82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78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74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71" algn="l" defTabSz="91439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4E0"/>
    <a:srgbClr val="E5B3B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 autoAdjust="0"/>
    <p:restoredTop sz="92899" autoAdjust="0"/>
  </p:normalViewPr>
  <p:slideViewPr>
    <p:cSldViewPr>
      <p:cViewPr>
        <p:scale>
          <a:sx n="33" d="100"/>
          <a:sy n="33" d="100"/>
        </p:scale>
        <p:origin x="-1662" y="-8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80E76-2773-44AD-8C17-9644E8A214A2}" type="datetimeFigureOut">
              <a:rPr lang="ru-RU" smtClean="0"/>
              <a:pPr/>
              <a:t>20.11.2023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E9D9C1-C675-4CFF-9BF5-B885AD9E322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6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32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49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65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82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98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7149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313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26517600" y="619125"/>
            <a:ext cx="8229600" cy="131659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828800" y="619125"/>
            <a:ext cx="24384000" cy="131659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71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444626" y="4360072"/>
            <a:ext cx="15544800" cy="2250281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16415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3283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3pPr>
            <a:lvl4pPr marL="244924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65661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8207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98493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71490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531325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288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8440400" y="3600450"/>
            <a:ext cx="16306800" cy="10184607"/>
          </a:xfrm>
        </p:spPr>
        <p:txBody>
          <a:bodyPr/>
          <a:lstStyle>
            <a:lvl1pPr>
              <a:defRPr sz="5000"/>
            </a:lvl1pPr>
            <a:lvl2pPr>
              <a:defRPr sz="43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302671"/>
            <a:ext cx="8080376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290053" y="2302671"/>
            <a:ext cx="8083550" cy="959643"/>
          </a:xfrm>
        </p:spPr>
        <p:txBody>
          <a:bodyPr anchor="b"/>
          <a:lstStyle>
            <a:lvl1pPr marL="0" indent="0">
              <a:buNone/>
              <a:defRPr sz="4300" b="1"/>
            </a:lvl1pPr>
            <a:lvl2pPr marL="816415" indent="0">
              <a:buNone/>
              <a:defRPr sz="3600" b="1"/>
            </a:lvl2pPr>
            <a:lvl3pPr marL="1632832" indent="0">
              <a:buNone/>
              <a:defRPr sz="3200" b="1"/>
            </a:lvl3pPr>
            <a:lvl4pPr marL="2449246" indent="0">
              <a:buNone/>
              <a:defRPr sz="2900" b="1"/>
            </a:lvl4pPr>
            <a:lvl5pPr marL="3265661" indent="0">
              <a:buNone/>
              <a:defRPr sz="2900" b="1"/>
            </a:lvl5pPr>
            <a:lvl6pPr marL="4082078" indent="0">
              <a:buNone/>
              <a:defRPr sz="2900" b="1"/>
            </a:lvl6pPr>
            <a:lvl7pPr marL="4898493" indent="0">
              <a:buNone/>
              <a:defRPr sz="2900" b="1"/>
            </a:lvl7pPr>
            <a:lvl8pPr marL="5714908" indent="0">
              <a:buNone/>
              <a:defRPr sz="2900" b="1"/>
            </a:lvl8pPr>
            <a:lvl9pPr marL="6531325" indent="0">
              <a:buNone/>
              <a:defRPr sz="2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300"/>
            </a:lvl1pPr>
            <a:lvl2pPr>
              <a:defRPr sz="36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3" y="409575"/>
            <a:ext cx="6016626" cy="1743075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3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4403" y="2152652"/>
            <a:ext cx="6016626" cy="7036595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5700"/>
            </a:lvl1pPr>
            <a:lvl2pPr marL="816415" indent="0">
              <a:buNone/>
              <a:defRPr sz="5000"/>
            </a:lvl2pPr>
            <a:lvl3pPr marL="1632832" indent="0">
              <a:buNone/>
              <a:defRPr sz="4300"/>
            </a:lvl3pPr>
            <a:lvl4pPr marL="2449246" indent="0">
              <a:buNone/>
              <a:defRPr sz="3600"/>
            </a:lvl4pPr>
            <a:lvl5pPr marL="3265661" indent="0">
              <a:buNone/>
              <a:defRPr sz="3600"/>
            </a:lvl5pPr>
            <a:lvl6pPr marL="4082078" indent="0">
              <a:buNone/>
              <a:defRPr sz="3600"/>
            </a:lvl6pPr>
            <a:lvl7pPr marL="4898493" indent="0">
              <a:buNone/>
              <a:defRPr sz="3600"/>
            </a:lvl7pPr>
            <a:lvl8pPr marL="5714908" indent="0">
              <a:buNone/>
              <a:defRPr sz="3600"/>
            </a:lvl8pPr>
            <a:lvl9pPr marL="6531325" indent="0">
              <a:buNone/>
              <a:defRPr sz="36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500"/>
            </a:lvl1pPr>
            <a:lvl2pPr marL="816415" indent="0">
              <a:buNone/>
              <a:defRPr sz="2100"/>
            </a:lvl2pPr>
            <a:lvl3pPr marL="1632832" indent="0">
              <a:buNone/>
              <a:defRPr sz="1800"/>
            </a:lvl3pPr>
            <a:lvl4pPr marL="2449246" indent="0">
              <a:buNone/>
              <a:defRPr sz="1600"/>
            </a:lvl4pPr>
            <a:lvl5pPr marL="3265661" indent="0">
              <a:buNone/>
              <a:defRPr sz="1600"/>
            </a:lvl5pPr>
            <a:lvl6pPr marL="4082078" indent="0">
              <a:buNone/>
              <a:defRPr sz="1600"/>
            </a:lvl6pPr>
            <a:lvl7pPr marL="4898493" indent="0">
              <a:buNone/>
              <a:defRPr sz="1600"/>
            </a:lvl7pPr>
            <a:lvl8pPr marL="5714908" indent="0">
              <a:buNone/>
              <a:defRPr sz="1600"/>
            </a:lvl8pPr>
            <a:lvl9pPr marL="6531325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163283" tIns="81642" rIns="163283" bIns="8164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163283" tIns="81642" rIns="163283" bIns="81642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11/20/2023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163283" tIns="81642" rIns="163283" bIns="81642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1632832" rtl="0" eaLnBrk="1" latinLnBrk="0" hangingPunct="1">
        <a:spcBef>
          <a:spcPct val="0"/>
        </a:spcBef>
        <a:buNone/>
        <a:defRPr sz="7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2313" indent="-612313" algn="l" defTabSz="1632832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26675" indent="-510260" algn="l" defTabSz="1632832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41039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2857454" indent="-408207" algn="l" defTabSz="1632832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73869" indent="-408207" algn="l" defTabSz="1632832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90286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306700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23115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39532" indent="-408207" algn="l" defTabSz="163283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641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832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9246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5661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8207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8493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14908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31325" algn="l" defTabSz="1632832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1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52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svg"/><Relationship Id="rId5" Type="http://schemas.openxmlformats.org/officeDocument/2006/relationships/image" Target="../media/image53.png"/><Relationship Id="rId4" Type="http://schemas.openxmlformats.org/officeDocument/2006/relationships/image" Target="../media/image27.svg"/><Relationship Id="rId9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5999"/>
          </a:blip>
          <a:srcRect/>
          <a:stretch>
            <a:fillRect/>
          </a:stretch>
        </p:blipFill>
        <p:spPr>
          <a:xfrm>
            <a:off x="9753600" y="-2705100"/>
            <a:ext cx="12998636" cy="173215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43579" y="3787904"/>
            <a:ext cx="15315722" cy="1682471"/>
            <a:chOff x="0" y="0"/>
            <a:chExt cx="17422370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422371" cy="1913890"/>
            </a:xfrm>
            <a:custGeom>
              <a:avLst/>
              <a:gdLst/>
              <a:ahLst/>
              <a:cxnLst/>
              <a:rect l="l" t="t" r="r" b="b"/>
              <a:pathLst>
                <a:path w="17422371" h="1913890">
                  <a:moveTo>
                    <a:pt x="17422371" y="956945"/>
                  </a:moveTo>
                  <a:lnTo>
                    <a:pt x="17422371" y="956945"/>
                  </a:lnTo>
                  <a:cubicBezTo>
                    <a:pt x="17422371" y="1485392"/>
                    <a:pt x="16994000" y="1913890"/>
                    <a:pt x="16465426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6465426" y="0"/>
                  </a:lnTo>
                  <a:cubicBezTo>
                    <a:pt x="16993873" y="0"/>
                    <a:pt x="17422371" y="428371"/>
                    <a:pt x="17422371" y="956945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14859000" y="1485900"/>
            <a:ext cx="1682470" cy="1682471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838200" y="7048500"/>
            <a:ext cx="1682470" cy="168247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1811000" y="342900"/>
            <a:ext cx="6139052" cy="652205"/>
            <a:chOff x="0" y="0"/>
            <a:chExt cx="18014997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014997" cy="1913890"/>
            </a:xfrm>
            <a:custGeom>
              <a:avLst/>
              <a:gdLst/>
              <a:ahLst/>
              <a:cxnLst/>
              <a:rect l="l" t="t" r="r" b="b"/>
              <a:pathLst>
                <a:path w="18014997" h="1913890">
                  <a:moveTo>
                    <a:pt x="18014997" y="956945"/>
                  </a:moveTo>
                  <a:lnTo>
                    <a:pt x="18014997" y="956945"/>
                  </a:lnTo>
                  <a:cubicBezTo>
                    <a:pt x="18014997" y="1485392"/>
                    <a:pt x="17586626" y="1913890"/>
                    <a:pt x="17058052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7058052" y="0"/>
                  </a:lnTo>
                  <a:cubicBezTo>
                    <a:pt x="17586499" y="0"/>
                    <a:pt x="18014997" y="428371"/>
                    <a:pt x="18014997" y="956945"/>
                  </a:cubicBezTo>
                  <a:close/>
                </a:path>
              </a:pathLst>
            </a:custGeom>
            <a:solidFill>
              <a:srgbClr val="DD2E2E"/>
            </a:solidFill>
          </p:spPr>
          <p:txBody>
            <a:bodyPr/>
            <a:lstStyle/>
            <a:p>
              <a:r>
                <a:rPr lang="ru-RU" sz="3200" dirty="0" smtClean="0"/>
                <a:t>ст.Курская</a:t>
              </a:r>
              <a:endParaRPr lang="ru-RU" sz="3200" dirty="0"/>
            </a:p>
          </p:txBody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/>
          <a:srcRect t="38892" b="42490"/>
          <a:stretch>
            <a:fillRect/>
          </a:stretch>
        </p:blipFill>
        <p:spPr>
          <a:xfrm>
            <a:off x="-301875" y="0"/>
            <a:ext cx="9267230" cy="172535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304800" y="3695700"/>
            <a:ext cx="18669000" cy="18723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ru-RU" sz="4400" b="1" dirty="0" smtClean="0">
                <a:solidFill>
                  <a:srgbClr val="FFFFFF"/>
                </a:solidFill>
                <a:latin typeface="Brice RegularSemiExpanded Bold"/>
              </a:rPr>
              <a:t> МУНЦИПАЛЬНОЕ КАЗЕННОЕ УЧРЕЖДЕНИЕ</a:t>
            </a:r>
            <a:endParaRPr lang="ru-RU" sz="4400" b="1" dirty="0" smtClean="0">
              <a:solidFill>
                <a:srgbClr val="FFFFFF"/>
              </a:solidFill>
              <a:latin typeface="Brice RegularSemiExpanded Bold"/>
            </a:endParaRPr>
          </a:p>
          <a:p>
            <a:pPr algn="ctr">
              <a:lnSpc>
                <a:spcPts val="7279"/>
              </a:lnSpc>
            </a:pPr>
            <a:r>
              <a:rPr lang="ru-RU" sz="4400" b="1" dirty="0" smtClean="0">
                <a:solidFill>
                  <a:srgbClr val="FFFFFF"/>
                </a:solidFill>
                <a:latin typeface="Brice RegularSemiExpanded Bold"/>
              </a:rPr>
              <a:t> «КУРСКИЙ МОЛОДЕЖНЫЙ ЦЕНТР»</a:t>
            </a:r>
            <a:endParaRPr lang="en-US" sz="4400" b="1" dirty="0">
              <a:solidFill>
                <a:srgbClr val="FFFFFF"/>
              </a:solidFill>
              <a:latin typeface="Brice RegularSemiExpanded Bold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3"/>
          <p:cNvGrpSpPr/>
          <p:nvPr/>
        </p:nvGrpSpPr>
        <p:grpSpPr>
          <a:xfrm>
            <a:off x="533400" y="1409701"/>
            <a:ext cx="12132932" cy="1752600"/>
            <a:chOff x="0" y="0"/>
            <a:chExt cx="15934232" cy="1275927"/>
          </a:xfrm>
        </p:grpSpPr>
        <p:sp>
          <p:nvSpPr>
            <p:cNvPr id="9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t="38892" b="42490"/>
          <a:stretch>
            <a:fillRect/>
          </a:stretch>
        </p:blipFill>
        <p:spPr>
          <a:xfrm>
            <a:off x="-838199" y="0"/>
            <a:ext cx="9267230" cy="172535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09600" y="1333500"/>
            <a:ext cx="11658599" cy="1938990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/>
            <a:r>
              <a:rPr lang="ru-RU" sz="4000" dirty="0" smtClean="0"/>
              <a:t>29 июля организован экскурсионный тур для ребят, оказавшихся в сложной жизненной ситуации, в музей «Россия, моя история».</a:t>
            </a:r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alphaModFix amt="65999"/>
          </a:blip>
          <a:srcRect/>
          <a:stretch>
            <a:fillRect/>
          </a:stretch>
        </p:blipFill>
        <p:spPr>
          <a:xfrm>
            <a:off x="9780690" y="-2798221"/>
            <a:ext cx="12998636" cy="17321507"/>
          </a:xfrm>
          <a:prstGeom prst="rect">
            <a:avLst/>
          </a:prstGeom>
        </p:spPr>
      </p:pic>
      <p:pic>
        <p:nvPicPr>
          <p:cNvPr id="3074" name="Picture 2" descr="Z:\2022\на сайт\Экскурсионный тур 29.07.2022\WhatsApp Image 2022-08-01 at 07.29.30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3238500"/>
            <a:ext cx="5486400" cy="4114800"/>
          </a:xfrm>
          <a:prstGeom prst="rect">
            <a:avLst/>
          </a:prstGeom>
          <a:noFill/>
        </p:spPr>
      </p:pic>
      <p:pic>
        <p:nvPicPr>
          <p:cNvPr id="3075" name="Picture 3" descr="Z:\2022\на сайт\Экскурсионный тур 29.07.2022\WhatsApp Image 2022-08-01 at 07.29.17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34200" y="3238500"/>
            <a:ext cx="5384800" cy="4038600"/>
          </a:xfrm>
          <a:prstGeom prst="rect">
            <a:avLst/>
          </a:prstGeom>
          <a:noFill/>
        </p:spPr>
      </p:pic>
      <p:pic>
        <p:nvPicPr>
          <p:cNvPr id="3076" name="Picture 4" descr="Z:\2022\на сайт\Экскурсионный тур 29.07.2022\WhatsApp Image 2022-08-01 at 07.29.16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38600" y="6515100"/>
            <a:ext cx="5267058" cy="377190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l="1564" t="2313" b="14599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4208132" y="2212652"/>
            <a:ext cx="12666332" cy="1864049"/>
            <a:chOff x="0" y="0"/>
            <a:chExt cx="15934232" cy="1275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187936" y="101837"/>
            <a:ext cx="3482992" cy="3664712"/>
            <a:chOff x="0" y="0"/>
            <a:chExt cx="5842000" cy="6146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 cstate="print"/>
              <a:stretch>
                <a:fillRect l="-20056" r="-3783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 cstate="print"/>
              <a:stretch>
                <a:fillRect t="-286" b="-28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138356" y="101837"/>
            <a:ext cx="3482992" cy="3664712"/>
            <a:chOff x="0" y="0"/>
            <a:chExt cx="5842000" cy="6146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 cstate="print"/>
              <a:stretch>
                <a:fillRect l="-28943" r="-28943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 cstate="print"/>
              <a:stretch>
                <a:fillRect t="-286" b="-286"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914400" y="2241410"/>
            <a:ext cx="7543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11"/>
              </a:lnSpc>
              <a:spcBef>
                <a:spcPct val="0"/>
              </a:spcBef>
            </a:pPr>
            <a:r>
              <a:rPr lang="ru-RU" sz="5200" b="1" spc="-154" dirty="0" smtClean="0">
                <a:solidFill>
                  <a:srgbClr val="FFFFFF"/>
                </a:solidFill>
                <a:latin typeface="Brice RegularSemiExpanded Bold"/>
              </a:rPr>
              <a:t>Волонтерский форум </a:t>
            </a:r>
            <a:r>
              <a:rPr lang="en-US" sz="5200" b="1" spc="-154" dirty="0" smtClean="0">
                <a:solidFill>
                  <a:srgbClr val="FFFFFF"/>
                </a:solidFill>
                <a:latin typeface="Brice RegularSemiExpanded Bold"/>
              </a:rPr>
              <a:t>«</a:t>
            </a:r>
            <a:r>
              <a:rPr lang="en-US" sz="5200" b="1" spc="-154" dirty="0" err="1" smtClean="0">
                <a:solidFill>
                  <a:srgbClr val="FFFFFF"/>
                </a:solidFill>
                <a:latin typeface="Brice RegularSemiExpanded Bold"/>
              </a:rPr>
              <a:t>Инициатива</a:t>
            </a:r>
            <a:r>
              <a:rPr lang="en-US" sz="5200" b="1" spc="-154" dirty="0" smtClean="0">
                <a:solidFill>
                  <a:srgbClr val="FFFFFF"/>
                </a:solidFill>
                <a:latin typeface="Brice RegularSemiExpanded Bold"/>
              </a:rPr>
              <a:t> </a:t>
            </a:r>
            <a:r>
              <a:rPr lang="en-US" sz="5200" b="1" spc="-154" dirty="0">
                <a:solidFill>
                  <a:srgbClr val="FFFFFF"/>
                </a:solidFill>
                <a:latin typeface="Brice RegularSemiExpanded Bold"/>
              </a:rPr>
              <a:t>- 2022»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/>
          <a:srcRect t="38892" b="42490"/>
          <a:stretch>
            <a:fillRect/>
          </a:stretch>
        </p:blipFill>
        <p:spPr>
          <a:xfrm>
            <a:off x="-301873" y="0"/>
            <a:ext cx="9267230" cy="172535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1257" b="21578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5410200" y="2324100"/>
            <a:ext cx="11699650" cy="1941360"/>
            <a:chOff x="0" y="0"/>
            <a:chExt cx="14011512" cy="1275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1512" cy="1275927"/>
            </a:xfrm>
            <a:custGeom>
              <a:avLst/>
              <a:gdLst/>
              <a:ahLst/>
              <a:cxnLst/>
              <a:rect l="l" t="t" r="r" b="b"/>
              <a:pathLst>
                <a:path w="14011512" h="1275927">
                  <a:moveTo>
                    <a:pt x="14011512" y="637963"/>
                  </a:moveTo>
                  <a:lnTo>
                    <a:pt x="14011512" y="637963"/>
                  </a:lnTo>
                  <a:cubicBezTo>
                    <a:pt x="14011512" y="847429"/>
                    <a:pt x="13583141" y="1275927"/>
                    <a:pt x="13054568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054568" y="0"/>
                  </a:lnTo>
                  <a:cubicBezTo>
                    <a:pt x="13583014" y="0"/>
                    <a:pt x="14011512" y="428371"/>
                    <a:pt x="1401151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6400800" y="1104900"/>
            <a:ext cx="3843588" cy="4044123"/>
            <a:chOff x="0" y="0"/>
            <a:chExt cx="5842000" cy="6146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3" cstate="print"/>
              <a:stretch>
                <a:fillRect l="-2608" r="-2608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 cstate="print"/>
              <a:stretch>
                <a:fillRect t="-286" b="-286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58874" y="1114593"/>
            <a:ext cx="3829128" cy="4028907"/>
            <a:chOff x="0" y="0"/>
            <a:chExt cx="5842000" cy="6146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5" cstate="print"/>
              <a:stretch>
                <a:fillRect l="-2608" r="-2608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 cstate="print"/>
              <a:stretch>
                <a:fillRect t="-286" b="-286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0515600" y="1104900"/>
            <a:ext cx="3829128" cy="4028907"/>
            <a:chOff x="0" y="0"/>
            <a:chExt cx="5842000" cy="6146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6" cstate="print"/>
              <a:stretch>
                <a:fillRect l="-2608" r="-2608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0" y="0"/>
              <a:ext cx="5842000" cy="6146800"/>
            </a:xfrm>
            <a:custGeom>
              <a:avLst/>
              <a:gdLst/>
              <a:ahLst/>
              <a:cxnLst/>
              <a:rect l="l" t="t" r="r" b="b"/>
              <a:pathLst>
                <a:path w="5842000" h="6146800">
                  <a:moveTo>
                    <a:pt x="5842000" y="6146800"/>
                  </a:moveTo>
                  <a:lnTo>
                    <a:pt x="0" y="6146800"/>
                  </a:lnTo>
                  <a:lnTo>
                    <a:pt x="0" y="0"/>
                  </a:lnTo>
                  <a:lnTo>
                    <a:pt x="5842000" y="0"/>
                  </a:lnTo>
                  <a:lnTo>
                    <a:pt x="5842000" y="6146800"/>
                  </a:lnTo>
                  <a:close/>
                </a:path>
              </a:pathLst>
            </a:custGeom>
            <a:blipFill>
              <a:blip r:embed="rId4" cstate="print"/>
              <a:stretch>
                <a:fillRect t="-286" b="-286"/>
              </a:stretch>
            </a:blip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7" cstate="print"/>
          <a:srcRect t="38892" b="42490"/>
          <a:stretch>
            <a:fillRect/>
          </a:stretch>
        </p:blipFill>
        <p:spPr>
          <a:xfrm>
            <a:off x="-301875" y="0"/>
            <a:ext cx="9267230" cy="17253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539095" y="2363398"/>
            <a:ext cx="5469226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9"/>
              </a:lnSpc>
              <a:spcBef>
                <a:spcPct val="0"/>
              </a:spcBef>
            </a:pPr>
            <a:r>
              <a:rPr lang="ru-RU" sz="4800" b="1" dirty="0" smtClean="0">
                <a:solidFill>
                  <a:srgbClr val="FFFFFF"/>
                </a:solidFill>
                <a:latin typeface="Brice RegularSemiExpanded Bold"/>
              </a:rPr>
              <a:t>Школа актива </a:t>
            </a:r>
            <a:r>
              <a:rPr lang="en-US" sz="4800" b="1" dirty="0" smtClean="0">
                <a:solidFill>
                  <a:srgbClr val="FFFFFF"/>
                </a:solidFill>
                <a:latin typeface="Brice RegularSemiExpanded Bold"/>
              </a:rPr>
              <a:t>«</a:t>
            </a:r>
            <a:r>
              <a:rPr lang="en-US" sz="4800" b="1" dirty="0" err="1" smtClean="0">
                <a:solidFill>
                  <a:srgbClr val="FFFFFF"/>
                </a:solidFill>
                <a:latin typeface="Brice RegularSemiExpanded Bold"/>
              </a:rPr>
              <a:t>Коллаборация</a:t>
            </a:r>
            <a:r>
              <a:rPr lang="en-US" sz="4800" b="1" dirty="0">
                <a:solidFill>
                  <a:srgbClr val="FFFFFF"/>
                </a:solidFill>
                <a:latin typeface="Brice RegularSemiExpanded Bold"/>
              </a:rPr>
              <a:t>»</a:t>
            </a:r>
          </a:p>
        </p:txBody>
      </p:sp>
    </p:spTree>
  </p:cSld>
  <p:clrMapOvr>
    <a:masterClrMapping/>
  </p:clrMapOvr>
  <p:transition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Z:\2022\на сайт\На высоте\IMG_26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</p:spPr>
      </p:pic>
      <p:grpSp>
        <p:nvGrpSpPr>
          <p:cNvPr id="3" name="Group 3"/>
          <p:cNvGrpSpPr/>
          <p:nvPr/>
        </p:nvGrpSpPr>
        <p:grpSpPr>
          <a:xfrm>
            <a:off x="-5105400" y="1638300"/>
            <a:ext cx="11699650" cy="2093760"/>
            <a:chOff x="0" y="0"/>
            <a:chExt cx="14011512" cy="1275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1512" cy="1275927"/>
            </a:xfrm>
            <a:custGeom>
              <a:avLst/>
              <a:gdLst/>
              <a:ahLst/>
              <a:cxnLst/>
              <a:rect l="l" t="t" r="r" b="b"/>
              <a:pathLst>
                <a:path w="14011512" h="1275927">
                  <a:moveTo>
                    <a:pt x="14011512" y="637963"/>
                  </a:moveTo>
                  <a:lnTo>
                    <a:pt x="14011512" y="637963"/>
                  </a:lnTo>
                  <a:cubicBezTo>
                    <a:pt x="14011512" y="847429"/>
                    <a:pt x="13583141" y="1275927"/>
                    <a:pt x="13054568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054568" y="0"/>
                  </a:lnTo>
                  <a:cubicBezTo>
                    <a:pt x="13583014" y="0"/>
                    <a:pt x="14011512" y="428371"/>
                    <a:pt x="1401151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/>
          <a:srcRect t="38892" b="42490"/>
          <a:stretch>
            <a:fillRect/>
          </a:stretch>
        </p:blipFill>
        <p:spPr>
          <a:xfrm>
            <a:off x="-301875" y="0"/>
            <a:ext cx="9267230" cy="17253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304800" y="1714500"/>
            <a:ext cx="70866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Мероприятие посвященное празднованию </a:t>
            </a:r>
          </a:p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Дня молодежи России</a:t>
            </a:r>
            <a:endParaRPr lang="en-US" sz="3200" b="1" dirty="0">
              <a:solidFill>
                <a:srgbClr val="FFFFFF"/>
              </a:solidFill>
              <a:latin typeface="Brice RegularSemiExpanded Bold"/>
            </a:endParaRPr>
          </a:p>
        </p:txBody>
      </p:sp>
      <p:pic>
        <p:nvPicPr>
          <p:cNvPr id="5123" name="Picture 3" descr="Z:\2022\на сайт\На высоте\IMG_25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44200" y="1562100"/>
            <a:ext cx="3429000" cy="3048000"/>
          </a:xfrm>
          <a:prstGeom prst="rect">
            <a:avLst/>
          </a:prstGeom>
          <a:noFill/>
        </p:spPr>
      </p:pic>
      <p:pic>
        <p:nvPicPr>
          <p:cNvPr id="5124" name="Picture 4" descr="Z:\2022\на сайт\На высоте\IMG_25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630400" y="1485900"/>
            <a:ext cx="3657600" cy="3773714"/>
          </a:xfrm>
          <a:prstGeom prst="rect">
            <a:avLst/>
          </a:prstGeom>
          <a:noFill/>
        </p:spPr>
      </p:pic>
      <p:pic>
        <p:nvPicPr>
          <p:cNvPr id="5125" name="Picture 5" descr="Z:\2022\на сайт\На высоте\IMG_236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29400" y="1562100"/>
            <a:ext cx="3763537" cy="34290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Z:\2022\на сайт\Соберем ребенка в школу\616f563f-dc66-4911-b8e6-2ed30a91a08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18288000" cy="11772899"/>
          </a:xfrm>
          <a:prstGeom prst="rect">
            <a:avLst/>
          </a:prstGeom>
          <a:noFill/>
        </p:spPr>
      </p:pic>
      <p:grpSp>
        <p:nvGrpSpPr>
          <p:cNvPr id="2" name="Group 3"/>
          <p:cNvGrpSpPr/>
          <p:nvPr/>
        </p:nvGrpSpPr>
        <p:grpSpPr>
          <a:xfrm>
            <a:off x="-2743200" y="1638300"/>
            <a:ext cx="11699650" cy="2093760"/>
            <a:chOff x="0" y="0"/>
            <a:chExt cx="14011512" cy="127592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011512" cy="1275927"/>
            </a:xfrm>
            <a:custGeom>
              <a:avLst/>
              <a:gdLst/>
              <a:ahLst/>
              <a:cxnLst/>
              <a:rect l="l" t="t" r="r" b="b"/>
              <a:pathLst>
                <a:path w="14011512" h="1275927">
                  <a:moveTo>
                    <a:pt x="14011512" y="637963"/>
                  </a:moveTo>
                  <a:lnTo>
                    <a:pt x="14011512" y="637963"/>
                  </a:lnTo>
                  <a:cubicBezTo>
                    <a:pt x="14011512" y="847429"/>
                    <a:pt x="13583141" y="1275927"/>
                    <a:pt x="13054568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3054568" y="0"/>
                  </a:lnTo>
                  <a:cubicBezTo>
                    <a:pt x="13583014" y="0"/>
                    <a:pt x="14011512" y="428371"/>
                    <a:pt x="1401151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/>
          <a:srcRect t="38892" b="42490"/>
          <a:stretch>
            <a:fillRect/>
          </a:stretch>
        </p:blipFill>
        <p:spPr>
          <a:xfrm>
            <a:off x="-301875" y="0"/>
            <a:ext cx="9267230" cy="1725357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-304800" y="1714500"/>
            <a:ext cx="7086600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Волонтерская акция </a:t>
            </a:r>
          </a:p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«Соберем</a:t>
            </a:r>
          </a:p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ребенка в </a:t>
            </a:r>
          </a:p>
          <a:p>
            <a:pPr algn="ctr">
              <a:spcBef>
                <a:spcPct val="0"/>
              </a:spcBef>
            </a:pPr>
            <a:r>
              <a:rPr lang="ru-RU" sz="3200" b="1" dirty="0" smtClean="0">
                <a:solidFill>
                  <a:srgbClr val="FFFFFF"/>
                </a:solidFill>
                <a:latin typeface="Brice RegularSemiExpanded Bold"/>
              </a:rPr>
              <a:t>школу»</a:t>
            </a:r>
          </a:p>
        </p:txBody>
      </p:sp>
      <p:pic>
        <p:nvPicPr>
          <p:cNvPr id="1027" name="Picture 3" descr="Z:\2022\на сайт\Соберем ребенка в школу\112335b8-e1ab-422a-a98c-0d5f95fa22a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3771900"/>
            <a:ext cx="5943600" cy="4038600"/>
          </a:xfrm>
          <a:prstGeom prst="rect">
            <a:avLst/>
          </a:prstGeom>
          <a:noFill/>
        </p:spPr>
      </p:pic>
      <p:pic>
        <p:nvPicPr>
          <p:cNvPr id="1028" name="Picture 4" descr="Z:\2022\на сайт\Соберем ребенка в школу\0178cadb-c75c-4c1c-b348-af188d2e8f3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7429500"/>
            <a:ext cx="5943599" cy="4419600"/>
          </a:xfrm>
          <a:prstGeom prst="rect">
            <a:avLst/>
          </a:prstGeom>
          <a:noFill/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65999"/>
          </a:blip>
          <a:srcRect/>
          <a:stretch>
            <a:fillRect/>
          </a:stretch>
        </p:blipFill>
        <p:spPr>
          <a:xfrm>
            <a:off x="9707808" y="-2933474"/>
            <a:ext cx="12998636" cy="1732150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752600" y="2476500"/>
            <a:ext cx="14170626" cy="1967628"/>
            <a:chOff x="0" y="0"/>
            <a:chExt cx="9734910" cy="13517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734910" cy="1351717"/>
            </a:xfrm>
            <a:custGeom>
              <a:avLst/>
              <a:gdLst/>
              <a:ahLst/>
              <a:cxnLst/>
              <a:rect l="l" t="t" r="r" b="b"/>
              <a:pathLst>
                <a:path w="9734910" h="1351717">
                  <a:moveTo>
                    <a:pt x="9734910" y="675859"/>
                  </a:moveTo>
                  <a:lnTo>
                    <a:pt x="9734910" y="675859"/>
                  </a:lnTo>
                  <a:cubicBezTo>
                    <a:pt x="9734910" y="923219"/>
                    <a:pt x="9306539" y="1351717"/>
                    <a:pt x="8777965" y="1351717"/>
                  </a:cubicBezTo>
                  <a:lnTo>
                    <a:pt x="956945" y="1351717"/>
                  </a:lnTo>
                  <a:cubicBezTo>
                    <a:pt x="428371" y="1351717"/>
                    <a:pt x="0" y="923219"/>
                    <a:pt x="0" y="675859"/>
                  </a:cubicBezTo>
                  <a:lnTo>
                    <a:pt x="0" y="675859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8777964" y="0"/>
                  </a:lnTo>
                  <a:cubicBezTo>
                    <a:pt x="9306412" y="0"/>
                    <a:pt x="9734910" y="428371"/>
                    <a:pt x="9734910" y="675859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5" name="Group 5"/>
          <p:cNvGrpSpPr/>
          <p:nvPr/>
        </p:nvGrpSpPr>
        <p:grpSpPr>
          <a:xfrm rot="-10800000">
            <a:off x="13700220" y="8115300"/>
            <a:ext cx="4587780" cy="2429037"/>
            <a:chOff x="0" y="0"/>
            <a:chExt cx="6117040" cy="3238716"/>
          </a:xfrm>
        </p:grpSpPr>
        <p:grpSp>
          <p:nvGrpSpPr>
            <p:cNvPr id="6" name="Group 6"/>
            <p:cNvGrpSpPr/>
            <p:nvPr/>
          </p:nvGrpSpPr>
          <p:grpSpPr>
            <a:xfrm>
              <a:off x="1121336" y="1983542"/>
              <a:ext cx="1255174" cy="125517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DD2E2E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0"/>
              <a:ext cx="3925751" cy="1415859"/>
              <a:chOff x="0" y="0"/>
              <a:chExt cx="5946735" cy="214474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946735" cy="2144746"/>
              </a:xfrm>
              <a:custGeom>
                <a:avLst/>
                <a:gdLst/>
                <a:ahLst/>
                <a:cxnLst/>
                <a:rect l="l" t="t" r="r" b="b"/>
                <a:pathLst>
                  <a:path w="5946735" h="2144746">
                    <a:moveTo>
                      <a:pt x="5946735" y="1072373"/>
                    </a:moveTo>
                    <a:lnTo>
                      <a:pt x="5946735" y="1072373"/>
                    </a:lnTo>
                    <a:cubicBezTo>
                      <a:pt x="5946735" y="1716248"/>
                      <a:pt x="5518364" y="2144746"/>
                      <a:pt x="4989790" y="2144746"/>
                    </a:cubicBezTo>
                    <a:lnTo>
                      <a:pt x="956945" y="2144746"/>
                    </a:lnTo>
                    <a:cubicBezTo>
                      <a:pt x="428371" y="2144746"/>
                      <a:pt x="0" y="1716248"/>
                      <a:pt x="0" y="1072373"/>
                    </a:cubicBezTo>
                    <a:lnTo>
                      <a:pt x="0" y="1072373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4989790" y="0"/>
                    </a:lnTo>
                    <a:cubicBezTo>
                      <a:pt x="5518237" y="0"/>
                      <a:pt x="5946735" y="428371"/>
                      <a:pt x="5946735" y="1072373"/>
                    </a:cubicBezTo>
                    <a:close/>
                  </a:path>
                </a:pathLst>
              </a:custGeom>
              <a:solidFill>
                <a:srgbClr val="DD2E2E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2893668" y="1935619"/>
              <a:ext cx="3223373" cy="1263459"/>
              <a:chOff x="0" y="0"/>
              <a:chExt cx="4882770" cy="191389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882770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4882770" h="1913890">
                    <a:moveTo>
                      <a:pt x="4882770" y="956945"/>
                    </a:moveTo>
                    <a:lnTo>
                      <a:pt x="4882770" y="956945"/>
                    </a:lnTo>
                    <a:cubicBezTo>
                      <a:pt x="4882770" y="1485392"/>
                      <a:pt x="4454399" y="1913890"/>
                      <a:pt x="3925825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3925825" y="0"/>
                    </a:lnTo>
                    <a:cubicBezTo>
                      <a:pt x="4454272" y="0"/>
                      <a:pt x="4882770" y="428371"/>
                      <a:pt x="4882770" y="956945"/>
                    </a:cubicBezTo>
                    <a:close/>
                  </a:path>
                </a:pathLst>
              </a:custGeom>
              <a:solidFill>
                <a:srgbClr val="DD2E2E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2603737" y="880523"/>
            <a:ext cx="652206" cy="652205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2855393" y="2865464"/>
            <a:ext cx="12577218" cy="107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68"/>
              </a:lnSpc>
              <a:spcBef>
                <a:spcPct val="0"/>
              </a:spcBef>
            </a:pPr>
            <a:r>
              <a:rPr lang="ru-RU" sz="4800" b="1" dirty="0" smtClean="0">
                <a:solidFill>
                  <a:srgbClr val="FFFFFF"/>
                </a:solidFill>
                <a:latin typeface="Brice RegularSemiExpanded Bold"/>
              </a:rPr>
              <a:t>МКУ «КУРСКИЙ МОЛОДЕЖНЫЙ ЦЕНТР»</a:t>
            </a:r>
            <a:endParaRPr lang="en-US" sz="4800" b="1" dirty="0">
              <a:solidFill>
                <a:srgbClr val="FFFFFF"/>
              </a:solidFill>
              <a:latin typeface="Brice RegularSemiExpanded Bold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058689" y="4960044"/>
            <a:ext cx="1248402" cy="9376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058689" y="6345341"/>
            <a:ext cx="1248402" cy="1273880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3658049" y="5067301"/>
            <a:ext cx="6378654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3"/>
              </a:lnSpc>
            </a:pPr>
            <a:r>
              <a:rPr lang="en-US" sz="3700" dirty="0">
                <a:solidFill>
                  <a:srgbClr val="FFFFFF"/>
                </a:solidFill>
                <a:latin typeface="Brice RegularSemiExpanded"/>
              </a:rPr>
              <a:t>CPRM2012@MAIL.RU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658049" y="6580231"/>
            <a:ext cx="5810958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16"/>
              </a:lnSpc>
            </a:pPr>
            <a:r>
              <a:rPr lang="en-US" sz="4100" dirty="0">
                <a:solidFill>
                  <a:srgbClr val="FFFFFF"/>
                </a:solidFill>
                <a:latin typeface="Brice RegularSemiExpanded"/>
              </a:rPr>
              <a:t>8(87964)6-48-92</a:t>
            </a: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7" cstate="print"/>
          <a:srcRect t="38892" b="42490"/>
          <a:stretch>
            <a:fillRect/>
          </a:stretch>
        </p:blipFill>
        <p:spPr>
          <a:xfrm>
            <a:off x="-301875" y="0"/>
            <a:ext cx="9267230" cy="1725357"/>
          </a:xfrm>
          <a:prstGeom prst="rect">
            <a:avLst/>
          </a:prstGeom>
        </p:spPr>
      </p:pic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134600" y="4762500"/>
            <a:ext cx="3105454" cy="3207312"/>
            <a:chOff x="0" y="0"/>
            <a:chExt cx="6350000" cy="6558280"/>
          </a:xfrm>
        </p:grpSpPr>
        <p:sp>
          <p:nvSpPr>
            <p:cNvPr id="21" name="Freeform 2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8" cstate="print"/>
              <a:stretch>
                <a:fillRect t="-283" b="-283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586F5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3716000" y="4762500"/>
            <a:ext cx="3130050" cy="3232715"/>
            <a:chOff x="0" y="0"/>
            <a:chExt cx="6350000" cy="6558280"/>
          </a:xfrm>
        </p:grpSpPr>
        <p:sp>
          <p:nvSpPr>
            <p:cNvPr id="24" name="Freeform 24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 cstate="print"/>
              <a:stretch>
                <a:fillRect l="-34315" t="-47043" r="-35426" b="-34888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9586F5"/>
            </a:solidFill>
          </p:spPr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0" y="0"/>
            <a:ext cx="990600" cy="9715500"/>
          </a:xfrm>
          <a:prstGeom prst="rect">
            <a:avLst/>
          </a:prstGeom>
          <a:solidFill>
            <a:srgbClr val="C00000"/>
          </a:solidFill>
        </p:spPr>
      </p:sp>
      <p:grpSp>
        <p:nvGrpSpPr>
          <p:cNvPr id="2" name="Group 4"/>
          <p:cNvGrpSpPr/>
          <p:nvPr/>
        </p:nvGrpSpPr>
        <p:grpSpPr>
          <a:xfrm rot="5400000">
            <a:off x="-1599349" y="7697051"/>
            <a:ext cx="4189298" cy="990600"/>
            <a:chOff x="0" y="0"/>
            <a:chExt cx="16320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20508" cy="1913890"/>
            </a:xfrm>
            <a:custGeom>
              <a:avLst/>
              <a:gdLst/>
              <a:ahLst/>
              <a:cxnLst/>
              <a:rect l="l" t="t" r="r" b="b"/>
              <a:pathLst>
                <a:path w="16320508" h="1913890">
                  <a:moveTo>
                    <a:pt x="16320508" y="956945"/>
                  </a:moveTo>
                  <a:lnTo>
                    <a:pt x="16320508" y="956945"/>
                  </a:lnTo>
                  <a:cubicBezTo>
                    <a:pt x="16320508" y="1485392"/>
                    <a:pt x="15892137" y="1913890"/>
                    <a:pt x="1536356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363563" y="0"/>
                  </a:lnTo>
                  <a:cubicBezTo>
                    <a:pt x="15892010" y="0"/>
                    <a:pt x="16320508" y="428371"/>
                    <a:pt x="16320508" y="95694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</p:sp>
      </p:grpSp>
      <p:pic>
        <p:nvPicPr>
          <p:cNvPr id="7" name="Picture 2"/>
          <p:cNvPicPr>
            <a:picLocks noChangeAspect="1"/>
          </p:cNvPicPr>
          <p:nvPr/>
        </p:nvPicPr>
        <p:blipFill>
          <a:blip r:embed="rId2" cstate="print">
            <a:alphaModFix amt="65999"/>
          </a:blip>
          <a:srcRect/>
          <a:stretch>
            <a:fillRect/>
          </a:stretch>
        </p:blipFill>
        <p:spPr>
          <a:xfrm>
            <a:off x="9780690" y="-2798221"/>
            <a:ext cx="12998636" cy="17321507"/>
          </a:xfrm>
          <a:prstGeom prst="rect">
            <a:avLst/>
          </a:prstGeom>
        </p:spPr>
      </p:pic>
      <p:pic>
        <p:nvPicPr>
          <p:cNvPr id="1026" name="Picture 2" descr="Z:\2022\на сайт\Энкаунтер для наших\WhatsApp Image 2022-08-05 at 11.54.2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933700"/>
            <a:ext cx="4572000" cy="3124200"/>
          </a:xfrm>
          <a:prstGeom prst="rect">
            <a:avLst/>
          </a:prstGeom>
          <a:noFill/>
        </p:spPr>
      </p:pic>
      <p:pic>
        <p:nvPicPr>
          <p:cNvPr id="2050" name="Picture 2" descr="Z:\2022\на сайт\Энкаунтер для наших\81b20c71-a0a1-4e6a-a7aa-01b7fa02fd4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96200" y="1181100"/>
            <a:ext cx="4569928" cy="81153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14400" y="266700"/>
            <a:ext cx="6553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Регулярно, дважды в год, проводится всем известная игра ENCOUNTER, для самой активной молодежи нашего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округа,с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целью организации их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досуговой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деятельности. В первом полугодии темой игры стала «История Курского округа». Ребятам предстояло окунуться в историю прошлых лет, вспомнить где в тот или иной период времени были достопримечательности, заводы, организации, памятники.  Знание истории своей малой родины, дает молодежи понимание бережного отношения к ней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Z:\2022\на сайт\Энкаунтер для наших\lwG5XlWI2S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19200" y="5600700"/>
            <a:ext cx="6019800" cy="4686300"/>
          </a:xfrm>
          <a:prstGeom prst="rect">
            <a:avLst/>
          </a:prstGeom>
          <a:noFill/>
        </p:spPr>
      </p:pic>
      <p:pic>
        <p:nvPicPr>
          <p:cNvPr id="11" name="Picture 12"/>
          <p:cNvPicPr>
            <a:picLocks noChangeAspect="1"/>
          </p:cNvPicPr>
          <p:nvPr/>
        </p:nvPicPr>
        <p:blipFill>
          <a:blip r:embed="rId6" cstate="print"/>
          <a:srcRect t="38892" b="42490"/>
          <a:stretch>
            <a:fillRect/>
          </a:stretch>
        </p:blipFill>
        <p:spPr>
          <a:xfrm rot="16200000">
            <a:off x="-2349962" y="7569662"/>
            <a:ext cx="5562600" cy="862676"/>
          </a:xfrm>
          <a:prstGeom prst="rect">
            <a:avLst/>
          </a:prstGeom>
        </p:spPr>
      </p:pic>
      <p:grpSp>
        <p:nvGrpSpPr>
          <p:cNvPr id="12" name="Group 9"/>
          <p:cNvGrpSpPr/>
          <p:nvPr/>
        </p:nvGrpSpPr>
        <p:grpSpPr>
          <a:xfrm>
            <a:off x="12496800" y="8191500"/>
            <a:ext cx="1682470" cy="1682471"/>
            <a:chOff x="0" y="0"/>
            <a:chExt cx="6350000" cy="6350000"/>
          </a:xfrm>
        </p:grpSpPr>
        <p:sp>
          <p:nvSpPr>
            <p:cNvPr id="13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14" name="Group 9"/>
          <p:cNvGrpSpPr/>
          <p:nvPr/>
        </p:nvGrpSpPr>
        <p:grpSpPr>
          <a:xfrm>
            <a:off x="13487400" y="7277100"/>
            <a:ext cx="762000" cy="838201"/>
            <a:chOff x="0" y="0"/>
            <a:chExt cx="6350000" cy="6350000"/>
          </a:xfrm>
        </p:grpSpPr>
        <p:sp>
          <p:nvSpPr>
            <p:cNvPr id="15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9"/>
          <p:cNvGrpSpPr/>
          <p:nvPr/>
        </p:nvGrpSpPr>
        <p:grpSpPr>
          <a:xfrm>
            <a:off x="12573000" y="8604529"/>
            <a:ext cx="1682470" cy="1682471"/>
            <a:chOff x="0" y="0"/>
            <a:chExt cx="6350000" cy="6350000"/>
          </a:xfrm>
        </p:grpSpPr>
        <p:sp>
          <p:nvSpPr>
            <p:cNvPr id="16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sp>
        <p:nvSpPr>
          <p:cNvPr id="3" name="AutoShape 3"/>
          <p:cNvSpPr/>
          <p:nvPr/>
        </p:nvSpPr>
        <p:spPr>
          <a:xfrm>
            <a:off x="0" y="0"/>
            <a:ext cx="990600" cy="9715500"/>
          </a:xfrm>
          <a:prstGeom prst="rect">
            <a:avLst/>
          </a:prstGeom>
          <a:solidFill>
            <a:srgbClr val="C00000"/>
          </a:solidFill>
        </p:spPr>
      </p:sp>
      <p:grpSp>
        <p:nvGrpSpPr>
          <p:cNvPr id="2" name="Group 4"/>
          <p:cNvGrpSpPr/>
          <p:nvPr/>
        </p:nvGrpSpPr>
        <p:grpSpPr>
          <a:xfrm rot="5400000">
            <a:off x="-1599349" y="7697051"/>
            <a:ext cx="4189298" cy="990600"/>
            <a:chOff x="0" y="0"/>
            <a:chExt cx="16320507" cy="191389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320508" cy="1913890"/>
            </a:xfrm>
            <a:custGeom>
              <a:avLst/>
              <a:gdLst/>
              <a:ahLst/>
              <a:cxnLst/>
              <a:rect l="l" t="t" r="r" b="b"/>
              <a:pathLst>
                <a:path w="16320508" h="1913890">
                  <a:moveTo>
                    <a:pt x="16320508" y="956945"/>
                  </a:moveTo>
                  <a:lnTo>
                    <a:pt x="16320508" y="956945"/>
                  </a:lnTo>
                  <a:cubicBezTo>
                    <a:pt x="16320508" y="1485392"/>
                    <a:pt x="15892137" y="1913890"/>
                    <a:pt x="1536356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363563" y="0"/>
                  </a:lnTo>
                  <a:cubicBezTo>
                    <a:pt x="15892010" y="0"/>
                    <a:pt x="16320508" y="428371"/>
                    <a:pt x="16320508" y="956945"/>
                  </a:cubicBez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</p:spPr>
        </p:sp>
      </p:grpSp>
      <p:sp>
        <p:nvSpPr>
          <p:cNvPr id="9" name="Прямоугольник 8"/>
          <p:cNvSpPr/>
          <p:nvPr/>
        </p:nvSpPr>
        <p:spPr>
          <a:xfrm>
            <a:off x="1143000" y="0"/>
            <a:ext cx="118110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МЕРОПРИЯТИЯ НАПРАВЛЕННЫЕ НА ПРЕСЕЧЕНИЕ, УСТРАНЕНИЕ ТЕРРОРИЗМА В МОЛОДЕЖНОЙ СРЕДЕ И МИНИМИЛИЗАЦИЮ ЕГО ПОСЛЕДСТВИЙ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РЕЙДЫ ПО ЗАБРОЩЕННЫМ ТЕРРИТОРИЯМ А ТАКЖЕ МОНИТОРИНГ </a:t>
            </a:r>
          </a:p>
          <a:p>
            <a:pPr algn="ctr"/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СЕТИ ИНТЕРНЕТ 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D:\Сервер\2022\Мероприятия\МЕЖЭТНИЧЕСКОЕ ВЫСТУПЛЕНИЕ\фотои\001_presentations_16_9_team_assessment_slide_de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705100"/>
            <a:ext cx="5486400" cy="3238500"/>
          </a:xfrm>
          <a:prstGeom prst="rect">
            <a:avLst/>
          </a:prstGeom>
          <a:noFill/>
        </p:spPr>
      </p:pic>
      <p:pic>
        <p:nvPicPr>
          <p:cNvPr id="12" name="Picture 2" descr="D:\Сервер\2022\Мероприятия\МЕЖЭТНИЧЕСКОЕ ВЫСТУПЛЕНИЕ\фотои\013_presentations_16_9_team_assessment_slide_de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0" y="1790700"/>
            <a:ext cx="6019800" cy="3514725"/>
          </a:xfrm>
          <a:prstGeom prst="rect">
            <a:avLst/>
          </a:prstGeom>
          <a:noFill/>
        </p:spPr>
      </p:pic>
      <p:pic>
        <p:nvPicPr>
          <p:cNvPr id="15" name="Picture 2" descr="D:\Сервер\2022\Мероприятия\МЕЖЭТНИЧЕСКОЕ ВЫСТУПЛЕНИЕ\фотои\011_presentations_16_9_team_assessment_slide_dec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5753100"/>
            <a:ext cx="6096000" cy="3429000"/>
          </a:xfrm>
          <a:prstGeom prst="rect">
            <a:avLst/>
          </a:prstGeom>
          <a:noFill/>
        </p:spPr>
      </p:pic>
      <p:pic>
        <p:nvPicPr>
          <p:cNvPr id="3074" name="Picture 2" descr="Z:\2022\на сайт\Штрихкод\IMG_21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6286500"/>
            <a:ext cx="5486400" cy="35052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6" cstate="print">
            <a:alphaModFix amt="65999"/>
          </a:blip>
          <a:srcRect/>
          <a:stretch>
            <a:fillRect/>
          </a:stretch>
        </p:blipFill>
        <p:spPr>
          <a:xfrm>
            <a:off x="9780690" y="-2798221"/>
            <a:ext cx="12998636" cy="17321507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7" cstate="print"/>
          <a:srcRect t="38892" b="42490"/>
          <a:stretch>
            <a:fillRect/>
          </a:stretch>
        </p:blipFill>
        <p:spPr>
          <a:xfrm rot="16200000">
            <a:off x="-4571995" y="6057900"/>
            <a:ext cx="9677402" cy="19050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AAA~1\AppData\Local\Temp\Rar$DRa3840.23365\team_assessment_slide_deck\001_presentations_16_9_team_assessment_slide_dec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8288000" cy="10287002"/>
          </a:xfrm>
          <a:prstGeom prst="rect">
            <a:avLst/>
          </a:prstGeom>
          <a:noFill/>
        </p:spPr>
      </p:pic>
      <p:pic>
        <p:nvPicPr>
          <p:cNvPr id="4" name="Picture 12"/>
          <p:cNvPicPr>
            <a:picLocks noChangeAspect="1"/>
          </p:cNvPicPr>
          <p:nvPr/>
        </p:nvPicPr>
        <p:blipFill>
          <a:blip r:embed="rId3" cstate="print"/>
          <a:srcRect t="38892" b="42490"/>
          <a:stretch>
            <a:fillRect/>
          </a:stretch>
        </p:blipFill>
        <p:spPr>
          <a:xfrm rot="16200000">
            <a:off x="-3999536" y="6171237"/>
            <a:ext cx="9267230" cy="2182557"/>
          </a:xfrm>
          <a:prstGeom prst="rect">
            <a:avLst/>
          </a:prstGeom>
        </p:spPr>
      </p:pic>
      <p:grpSp>
        <p:nvGrpSpPr>
          <p:cNvPr id="7" name="Group 3"/>
          <p:cNvGrpSpPr/>
          <p:nvPr/>
        </p:nvGrpSpPr>
        <p:grpSpPr>
          <a:xfrm rot="16200000">
            <a:off x="13106400" y="4610100"/>
            <a:ext cx="8839200" cy="762000"/>
            <a:chOff x="0" y="0"/>
            <a:chExt cx="15934232" cy="1275927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381000" y="342900"/>
            <a:ext cx="1682470" cy="1682471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9"/>
          <p:cNvGrpSpPr/>
          <p:nvPr/>
        </p:nvGrpSpPr>
        <p:grpSpPr>
          <a:xfrm>
            <a:off x="16605530" y="0"/>
            <a:ext cx="1682470" cy="1682471"/>
            <a:chOff x="0" y="0"/>
            <a:chExt cx="6350000" cy="6350000"/>
          </a:xfrm>
        </p:grpSpPr>
        <p:sp>
          <p:nvSpPr>
            <p:cNvPr id="15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4099" name="Picture 3" descr="Z:\2022\на сайт\Акция Триколор\IMG_4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5753100"/>
            <a:ext cx="5257800" cy="4533900"/>
          </a:xfrm>
          <a:prstGeom prst="rect">
            <a:avLst/>
          </a:prstGeom>
          <a:noFill/>
        </p:spPr>
      </p:pic>
      <p:sp>
        <p:nvSpPr>
          <p:cNvPr id="2" name="AutoShape 2"/>
          <p:cNvSpPr/>
          <p:nvPr/>
        </p:nvSpPr>
        <p:spPr>
          <a:xfrm>
            <a:off x="0" y="0"/>
            <a:ext cx="1028700" cy="10287000"/>
          </a:xfrm>
          <a:prstGeom prst="rect">
            <a:avLst/>
          </a:prstGeom>
          <a:solidFill>
            <a:srgbClr val="DD2E2E"/>
          </a:solidFill>
        </p:spPr>
      </p:sp>
      <p:grpSp>
        <p:nvGrpSpPr>
          <p:cNvPr id="3" name="Group 3"/>
          <p:cNvGrpSpPr/>
          <p:nvPr/>
        </p:nvGrpSpPr>
        <p:grpSpPr>
          <a:xfrm rot="5400000">
            <a:off x="-3871719" y="3467096"/>
            <a:ext cx="8772137" cy="1028700"/>
            <a:chOff x="0" y="0"/>
            <a:chExt cx="16320507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6320508" cy="1913890"/>
            </a:xfrm>
            <a:custGeom>
              <a:avLst/>
              <a:gdLst/>
              <a:ahLst/>
              <a:cxnLst/>
              <a:rect l="l" t="t" r="r" b="b"/>
              <a:pathLst>
                <a:path w="16320508" h="1913890">
                  <a:moveTo>
                    <a:pt x="16320508" y="956945"/>
                  </a:moveTo>
                  <a:lnTo>
                    <a:pt x="16320508" y="956945"/>
                  </a:lnTo>
                  <a:cubicBezTo>
                    <a:pt x="16320508" y="1485392"/>
                    <a:pt x="15892137" y="1913890"/>
                    <a:pt x="15363563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363563" y="0"/>
                  </a:lnTo>
                  <a:cubicBezTo>
                    <a:pt x="15892010" y="0"/>
                    <a:pt x="16320508" y="428371"/>
                    <a:pt x="16320508" y="956945"/>
                  </a:cubicBezTo>
                  <a:close/>
                </a:path>
              </a:pathLst>
            </a:custGeom>
            <a:solidFill>
              <a:srgbClr val="5941FF"/>
            </a:solidFill>
          </p:spPr>
        </p:sp>
      </p:grpSp>
      <p:pic>
        <p:nvPicPr>
          <p:cNvPr id="1031" name="Picture 7" descr="C:\Users\Директор\Desktop\ufCjtzdFwH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86600" y="2095500"/>
            <a:ext cx="4953000" cy="3186113"/>
          </a:xfrm>
          <a:prstGeom prst="rect">
            <a:avLst/>
          </a:prstGeom>
          <a:noFill/>
        </p:spPr>
      </p:pic>
      <p:pic>
        <p:nvPicPr>
          <p:cNvPr id="1029" name="Picture 5" descr="C:\Users\Директор\Desktop\Фото\IMG_55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954000" y="5676900"/>
            <a:ext cx="5334000" cy="4702342"/>
          </a:xfrm>
          <a:prstGeom prst="rect">
            <a:avLst/>
          </a:prstGeom>
          <a:noFill/>
        </p:spPr>
      </p:pic>
      <p:pic>
        <p:nvPicPr>
          <p:cNvPr id="4100" name="Picture 4" descr="Z:\2022\на сайт\Международный день защиты детей\IMG_18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905500"/>
            <a:ext cx="5105400" cy="3962400"/>
          </a:xfrm>
          <a:prstGeom prst="rect">
            <a:avLst/>
          </a:prstGeom>
          <a:noFill/>
        </p:spPr>
      </p:pic>
      <p:pic>
        <p:nvPicPr>
          <p:cNvPr id="4101" name="Picture 5" descr="Z:\2022\на сайт\Итоговый форум\23ecfa78-7473-4850-a90e-622e578e337f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998714" y="1562100"/>
            <a:ext cx="4917811" cy="3810000"/>
          </a:xfrm>
          <a:prstGeom prst="rect">
            <a:avLst/>
          </a:prstGeom>
          <a:noFill/>
        </p:spPr>
      </p:pic>
      <p:sp>
        <p:nvSpPr>
          <p:cNvPr id="33" name="Прямоугольник 32"/>
          <p:cNvSpPr/>
          <p:nvPr/>
        </p:nvSpPr>
        <p:spPr>
          <a:xfrm>
            <a:off x="8305800" y="495300"/>
            <a:ext cx="93726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ДОСУГОВЫЕ МЕРОПРИЯТИЯ  </a:t>
            </a:r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102" name="Picture 6" descr="Z:\2022\на сайт\Итоговый форум\sCQ_Cfc_edH4aWhM6spJHFGztebcHCKLopMquqFV99CH1yIDu9X-7hIfXqxAIYDcRMZOq2RPAJv8CXwIXX1wmxI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66800" y="1714501"/>
            <a:ext cx="5029200" cy="3700342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/>
          <a:srcRect t="38892" b="42490"/>
          <a:stretch>
            <a:fillRect/>
          </a:stretch>
        </p:blipFill>
        <p:spPr>
          <a:xfrm>
            <a:off x="-301873" y="0"/>
            <a:ext cx="9267230" cy="1725357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9"/>
          <p:cNvGrpSpPr/>
          <p:nvPr/>
        </p:nvGrpSpPr>
        <p:grpSpPr>
          <a:xfrm>
            <a:off x="6934200" y="2247900"/>
            <a:ext cx="5644870" cy="5416271"/>
            <a:chOff x="0" y="0"/>
            <a:chExt cx="6350000" cy="6350000"/>
          </a:xfrm>
        </p:grpSpPr>
        <p:sp>
          <p:nvSpPr>
            <p:cNvPr id="12" name="Freeform 1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5123" name="Picture 3" descr="Z:\2022\на сайт\Фестиваль Перекресток Культур\IMG_6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5219700"/>
            <a:ext cx="7162800" cy="4191000"/>
          </a:xfrm>
          <a:prstGeom prst="rect">
            <a:avLst/>
          </a:prstGeom>
          <a:noFill/>
        </p:spPr>
      </p:pic>
      <p:pic>
        <p:nvPicPr>
          <p:cNvPr id="5122" name="Picture 2" descr="Z:\2022\на сайт\Фестиваль Перекресток Культур\11db3346-17e0-4306-b273-96378b5fbfa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68000" y="5143500"/>
            <a:ext cx="6248400" cy="4686300"/>
          </a:xfrm>
          <a:prstGeom prst="rect">
            <a:avLst/>
          </a:prstGeom>
          <a:noFill/>
        </p:spPr>
      </p:pic>
      <p:grpSp>
        <p:nvGrpSpPr>
          <p:cNvPr id="4" name="Group 4"/>
          <p:cNvGrpSpPr/>
          <p:nvPr/>
        </p:nvGrpSpPr>
        <p:grpSpPr>
          <a:xfrm>
            <a:off x="-5029200" y="8610600"/>
            <a:ext cx="16459200" cy="1676400"/>
            <a:chOff x="0" y="0"/>
            <a:chExt cx="16234657" cy="145618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234657" cy="1456182"/>
            </a:xfrm>
            <a:custGeom>
              <a:avLst/>
              <a:gdLst/>
              <a:ahLst/>
              <a:cxnLst/>
              <a:rect l="l" t="t" r="r" b="b"/>
              <a:pathLst>
                <a:path w="16234657" h="1456182">
                  <a:moveTo>
                    <a:pt x="16234657" y="728091"/>
                  </a:moveTo>
                  <a:lnTo>
                    <a:pt x="16234657" y="728091"/>
                  </a:lnTo>
                  <a:cubicBezTo>
                    <a:pt x="16234657" y="1027684"/>
                    <a:pt x="15806286" y="1456182"/>
                    <a:pt x="15277712" y="1456182"/>
                  </a:cubicBezTo>
                  <a:lnTo>
                    <a:pt x="956945" y="1456182"/>
                  </a:lnTo>
                  <a:cubicBezTo>
                    <a:pt x="428371" y="1456182"/>
                    <a:pt x="0" y="1027684"/>
                    <a:pt x="0" y="728091"/>
                  </a:cubicBezTo>
                  <a:lnTo>
                    <a:pt x="0" y="728091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5277712" y="0"/>
                  </a:lnTo>
                  <a:cubicBezTo>
                    <a:pt x="15806159" y="0"/>
                    <a:pt x="16234657" y="428371"/>
                    <a:pt x="16234657" y="728091"/>
                  </a:cubicBezTo>
                  <a:close/>
                </a:path>
              </a:pathLst>
            </a:custGeom>
            <a:solidFill>
              <a:srgbClr val="5941FF"/>
            </a:solidFill>
          </p:spPr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/>
          <a:srcRect t="5718" r="2618" b="12115"/>
          <a:stretch>
            <a:fillRect/>
          </a:stretch>
        </p:blipFill>
        <p:spPr>
          <a:xfrm>
            <a:off x="10134600" y="1257300"/>
            <a:ext cx="7218680" cy="3352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66800" y="8724900"/>
            <a:ext cx="9144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FFFF"/>
                </a:solidFill>
                <a:latin typeface="Open Sans Bold"/>
              </a:rPr>
              <a:t>МЕЖЭТНИЧЕСКИЙ ФЕСТИВАЛЬ</a:t>
            </a:r>
          </a:p>
          <a:p>
            <a:pPr algn="ctr"/>
            <a:r>
              <a:rPr lang="en-US" sz="3600" b="1" dirty="0" smtClean="0">
                <a:solidFill>
                  <a:srgbClr val="FFFFFF"/>
                </a:solidFill>
                <a:latin typeface="Open Sans Bold"/>
              </a:rPr>
              <a:t>«</a:t>
            </a:r>
            <a:r>
              <a:rPr lang="en-US" sz="3600" b="1" dirty="0" err="1" smtClean="0">
                <a:solidFill>
                  <a:srgbClr val="FFFFFF"/>
                </a:solidFill>
                <a:latin typeface="Open Sans Bold"/>
              </a:rPr>
              <a:t>Перекресток</a:t>
            </a:r>
            <a:r>
              <a:rPr lang="en-US" sz="3600" b="1" dirty="0" smtClean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Open Sans Bold"/>
              </a:rPr>
              <a:t>культур</a:t>
            </a:r>
            <a:r>
              <a:rPr lang="en-US" sz="3600" b="1" dirty="0">
                <a:solidFill>
                  <a:srgbClr val="FFFFFF"/>
                </a:solidFill>
                <a:latin typeface="Open Sans Bold"/>
              </a:rPr>
              <a:t>»</a:t>
            </a:r>
          </a:p>
        </p:txBody>
      </p:sp>
      <p:pic>
        <p:nvPicPr>
          <p:cNvPr id="5124" name="Picture 4" descr="Z:\2022\на сайт\Фестиваль Перекресток Культур\IMG_67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7400" y="1181100"/>
            <a:ext cx="6781800" cy="35814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  <p:pic>
        <p:nvPicPr>
          <p:cNvPr id="10" name="Picture 12"/>
          <p:cNvPicPr>
            <a:picLocks noChangeAspect="1"/>
          </p:cNvPicPr>
          <p:nvPr/>
        </p:nvPicPr>
        <p:blipFill>
          <a:blip r:embed="rId6" cstate="print"/>
          <a:srcRect t="38892" b="42490"/>
          <a:stretch>
            <a:fillRect/>
          </a:stretch>
        </p:blipFill>
        <p:spPr>
          <a:xfrm>
            <a:off x="-1447800" y="1"/>
            <a:ext cx="9267230" cy="1333500"/>
          </a:xfrm>
          <a:prstGeom prst="rect">
            <a:avLst/>
          </a:prstGeom>
        </p:spPr>
      </p:pic>
    </p:spTree>
  </p:cSld>
  <p:clrMapOvr>
    <a:masterClrMapping/>
  </p:clrMapOvr>
  <p:transition>
    <p:pu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/>
          <p:cNvGrpSpPr/>
          <p:nvPr/>
        </p:nvGrpSpPr>
        <p:grpSpPr>
          <a:xfrm>
            <a:off x="1981200" y="1181100"/>
            <a:ext cx="14401800" cy="1711649"/>
            <a:chOff x="0" y="0"/>
            <a:chExt cx="15934232" cy="1275927"/>
          </a:xfrm>
        </p:grpSpPr>
        <p:sp>
          <p:nvSpPr>
            <p:cNvPr id="8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0" y="723900"/>
            <a:ext cx="15544800" cy="2205038"/>
          </a:xfrm>
        </p:spPr>
        <p:txBody>
          <a:bodyPr/>
          <a:lstStyle/>
          <a:p>
            <a:r>
              <a:rPr lang="ru-RU" dirty="0" smtClean="0"/>
              <a:t>Мы в ответе за свои поступки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/>
          <a:srcRect t="38892" b="42490"/>
          <a:stretch>
            <a:fillRect/>
          </a:stretch>
        </p:blipFill>
        <p:spPr>
          <a:xfrm>
            <a:off x="-1066800" y="0"/>
            <a:ext cx="9267230" cy="1333500"/>
          </a:xfrm>
          <a:prstGeom prst="rect">
            <a:avLst/>
          </a:prstGeom>
        </p:spPr>
      </p:pic>
      <p:pic>
        <p:nvPicPr>
          <p:cNvPr id="2050" name="Picture 2" descr="Z:\2022\на сайт\негативное проявление среди молодежи\IMG_2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066800" y="3162300"/>
            <a:ext cx="8115300" cy="5410200"/>
          </a:xfrm>
          <a:prstGeom prst="rect">
            <a:avLst/>
          </a:prstGeom>
          <a:noFill/>
        </p:spPr>
      </p:pic>
      <p:pic>
        <p:nvPicPr>
          <p:cNvPr id="2051" name="Picture 3" descr="Z:\2022\на сайт\негативное проявление среди молодежи\IMG_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24900" y="3162300"/>
            <a:ext cx="8115300" cy="54102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3"/>
          <p:cNvGrpSpPr/>
          <p:nvPr/>
        </p:nvGrpSpPr>
        <p:grpSpPr>
          <a:xfrm rot="16200000">
            <a:off x="-3944776" y="4287676"/>
            <a:ext cx="9448800" cy="1559248"/>
            <a:chOff x="0" y="0"/>
            <a:chExt cx="15934232" cy="1275927"/>
          </a:xfrm>
        </p:grpSpPr>
        <p:sp>
          <p:nvSpPr>
            <p:cNvPr id="14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 t="38892" b="42490"/>
          <a:stretch>
            <a:fillRect/>
          </a:stretch>
        </p:blipFill>
        <p:spPr>
          <a:xfrm>
            <a:off x="-1143000" y="0"/>
            <a:ext cx="9267230" cy="1725357"/>
          </a:xfrm>
          <a:prstGeom prst="rect">
            <a:avLst/>
          </a:prstGeom>
        </p:spPr>
      </p:pic>
      <p:pic>
        <p:nvPicPr>
          <p:cNvPr id="1026" name="Picture 2" descr="Z:\2022\на сайт\НПМС табак\pvJWs2vgHV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7400" y="5829300"/>
            <a:ext cx="5486400" cy="4019550"/>
          </a:xfrm>
          <a:prstGeom prst="rect">
            <a:avLst/>
          </a:prstGeom>
          <a:noFill/>
        </p:spPr>
      </p:pic>
      <p:pic>
        <p:nvPicPr>
          <p:cNvPr id="1027" name="Picture 3" descr="Z:\2022\на сайт\НПМС табак\lAhqMxjW7r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82000" y="1866900"/>
            <a:ext cx="5486400" cy="3667125"/>
          </a:xfrm>
          <a:prstGeom prst="rect">
            <a:avLst/>
          </a:prstGeom>
          <a:noFill/>
        </p:spPr>
      </p:pic>
      <p:pic>
        <p:nvPicPr>
          <p:cNvPr id="1028" name="Picture 4" descr="Z:\2022\на сайт\НПМС табак\dDH8yaN-9i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1790700"/>
            <a:ext cx="5410200" cy="3757613"/>
          </a:xfrm>
          <a:prstGeom prst="rect">
            <a:avLst/>
          </a:prstGeom>
          <a:noFill/>
        </p:spPr>
      </p:pic>
      <p:pic>
        <p:nvPicPr>
          <p:cNvPr id="1029" name="Picture 5" descr="Z:\2022\на сайт\НПМС табак\Em4txfnefEc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72600" y="5676900"/>
            <a:ext cx="5765800" cy="421005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7" cstate="print">
            <a:alphaModFix amt="65999"/>
          </a:blip>
          <a:srcRect/>
          <a:stretch>
            <a:fillRect/>
          </a:stretch>
        </p:blipFill>
        <p:spPr>
          <a:xfrm>
            <a:off x="9780690" y="-2798221"/>
            <a:ext cx="12998636" cy="17321507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16200000">
            <a:off x="-3386435" y="5024735"/>
            <a:ext cx="84582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ПРОФ.БЕСЕДА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"/>
          <p:cNvGrpSpPr/>
          <p:nvPr/>
        </p:nvGrpSpPr>
        <p:grpSpPr>
          <a:xfrm>
            <a:off x="3733800" y="1104900"/>
            <a:ext cx="12666332" cy="1330649"/>
            <a:chOff x="0" y="0"/>
            <a:chExt cx="15934232" cy="1275927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15934232" cy="1275927"/>
            </a:xfrm>
            <a:custGeom>
              <a:avLst/>
              <a:gdLst/>
              <a:ahLst/>
              <a:cxnLst/>
              <a:rect l="l" t="t" r="r" b="b"/>
              <a:pathLst>
                <a:path w="15934232" h="1275927">
                  <a:moveTo>
                    <a:pt x="15934232" y="637963"/>
                  </a:moveTo>
                  <a:lnTo>
                    <a:pt x="15934232" y="637963"/>
                  </a:lnTo>
                  <a:cubicBezTo>
                    <a:pt x="15934232" y="847429"/>
                    <a:pt x="15505861" y="1275927"/>
                    <a:pt x="14977287" y="1275927"/>
                  </a:cubicBezTo>
                  <a:lnTo>
                    <a:pt x="956945" y="1275927"/>
                  </a:lnTo>
                  <a:cubicBezTo>
                    <a:pt x="428371" y="1275927"/>
                    <a:pt x="0" y="847429"/>
                    <a:pt x="0" y="637963"/>
                  </a:cubicBezTo>
                  <a:lnTo>
                    <a:pt x="0" y="63796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14977287" y="0"/>
                  </a:lnTo>
                  <a:cubicBezTo>
                    <a:pt x="15505734" y="0"/>
                    <a:pt x="15934232" y="428371"/>
                    <a:pt x="15934232" y="637963"/>
                  </a:cubicBezTo>
                  <a:close/>
                </a:path>
              </a:pathLst>
            </a:custGeom>
            <a:solidFill>
              <a:srgbClr val="DD2E2E"/>
            </a:solidFill>
          </p:spPr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0" y="342900"/>
            <a:ext cx="15392400" cy="2586038"/>
          </a:xfrm>
        </p:spPr>
        <p:txBody>
          <a:bodyPr>
            <a:normAutofit/>
          </a:bodyPr>
          <a:lstStyle/>
          <a:p>
            <a:r>
              <a:rPr lang="ru-RU" sz="5400" dirty="0" smtClean="0"/>
              <a:t>               Профилактические акции и беседы</a:t>
            </a:r>
            <a:endParaRPr lang="ru-RU" sz="5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12"/>
          <p:cNvPicPr>
            <a:picLocks noChangeAspect="1"/>
          </p:cNvPicPr>
          <p:nvPr/>
        </p:nvPicPr>
        <p:blipFill>
          <a:blip r:embed="rId2" cstate="print"/>
          <a:srcRect t="38892" b="42490"/>
          <a:stretch>
            <a:fillRect/>
          </a:stretch>
        </p:blipFill>
        <p:spPr>
          <a:xfrm>
            <a:off x="-1066800" y="0"/>
            <a:ext cx="9267230" cy="1333500"/>
          </a:xfrm>
          <a:prstGeom prst="rect">
            <a:avLst/>
          </a:prstGeom>
        </p:spPr>
      </p:pic>
      <p:pic>
        <p:nvPicPr>
          <p:cNvPr id="4098" name="Picture 2" descr="Z:\2022\на сайт\Мы за ЗОЖ\fbf45068-74c3-4eed-8ca4-cf9724b2316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552700"/>
            <a:ext cx="5143500" cy="3514725"/>
          </a:xfrm>
          <a:prstGeom prst="rect">
            <a:avLst/>
          </a:prstGeom>
          <a:noFill/>
        </p:spPr>
      </p:pic>
      <p:pic>
        <p:nvPicPr>
          <p:cNvPr id="4099" name="Picture 3" descr="Z:\2022\на сайт\НикотиНет\WhatsApp Image 2022-05-30 at 16.10.50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1800" y="2552700"/>
            <a:ext cx="4668215" cy="3505200"/>
          </a:xfrm>
          <a:prstGeom prst="rect">
            <a:avLst/>
          </a:prstGeom>
          <a:noFill/>
        </p:spPr>
      </p:pic>
      <p:pic>
        <p:nvPicPr>
          <p:cNvPr id="4100" name="Picture 4" descr="Z:\2022\на сайт\Негативное проявление в молодежной среде\IMG_52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5943599"/>
            <a:ext cx="6515102" cy="4343401"/>
          </a:xfrm>
          <a:prstGeom prst="rect">
            <a:avLst/>
          </a:prstGeom>
          <a:noFill/>
        </p:spPr>
      </p:pic>
      <p:pic>
        <p:nvPicPr>
          <p:cNvPr id="4101" name="Picture 5" descr="Z:\2022\на сайт\СТОП Буллинг\IMG_540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753850" y="2476500"/>
            <a:ext cx="5372100" cy="3581400"/>
          </a:xfrm>
          <a:prstGeom prst="rect">
            <a:avLst/>
          </a:prstGeom>
          <a:noFill/>
        </p:spPr>
      </p:pic>
      <p:pic>
        <p:nvPicPr>
          <p:cNvPr id="4102" name="Picture 6" descr="Z:\2022\на сайт\Всемирный день трезвости\ee88a922-42df-499a-9ded-001d26c02c07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81800" y="5981700"/>
            <a:ext cx="5562600" cy="4305300"/>
          </a:xfrm>
          <a:prstGeom prst="rect">
            <a:avLst/>
          </a:prstGeom>
          <a:noFill/>
        </p:spPr>
      </p:pic>
      <p:pic>
        <p:nvPicPr>
          <p:cNvPr id="4103" name="Picture 7" descr="Z:\2022\на сайт\Уборка памятника\photo1652012064 (1)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0" y="5981700"/>
            <a:ext cx="6502400" cy="43053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989</TotalTime>
  <Words>183</Words>
  <Application>Microsoft Office PowerPoint</Application>
  <PresentationFormat>Произвольный</PresentationFormat>
  <Paragraphs>26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Brice RegularSemiExpanded Bold</vt:lpstr>
      <vt:lpstr>Times New Roman</vt:lpstr>
      <vt:lpstr>Open Sans Bold</vt:lpstr>
      <vt:lpstr>Brice RegularSemiExpanded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Мы в ответе за свои поступки </vt:lpstr>
      <vt:lpstr>Слайд 8</vt:lpstr>
      <vt:lpstr>               Профилактические акции и беседы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Неоновый Зеленый и Фиолетовый Дружественная Профессиональная Приложение Мессенджер Мозговой Штурм Презентация</dc:title>
  <dc:creator>Director</dc:creator>
  <cp:lastModifiedBy>Spec-3</cp:lastModifiedBy>
  <cp:revision>112</cp:revision>
  <dcterms:created xsi:type="dcterms:W3CDTF">2006-08-16T00:00:00Z</dcterms:created>
  <dcterms:modified xsi:type="dcterms:W3CDTF">2023-11-20T11:56:21Z</dcterms:modified>
  <dc:identifier>DAFNbIxqKCo</dc:identifier>
</cp:coreProperties>
</file>