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2" r:id="rId4"/>
    <p:sldId id="259" r:id="rId5"/>
    <p:sldId id="257" r:id="rId6"/>
    <p:sldId id="260" r:id="rId7"/>
    <p:sldId id="261" r:id="rId8"/>
    <p:sldId id="263" r:id="rId9"/>
    <p:sldId id="264" r:id="rId10"/>
    <p:sldId id="270" r:id="rId11"/>
    <p:sldId id="266" r:id="rId12"/>
    <p:sldId id="271" r:id="rId13"/>
    <p:sldId id="265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Интересует ли тебя</a:t>
            </a:r>
            <a:r>
              <a:rPr lang="ru-RU" baseline="0" dirty="0"/>
              <a:t> история твоей малой Родины?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Знаешь ли ты какой вклад внес Орджоникидзевский район для победы в Вов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9BE-4926-8A30-6324EEBE2D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9BE-4926-8A30-6324EEBE2D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9BE-4926-8A30-6324EEBE2D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9BE-4926-8A30-6324EEBE2D1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87F63F4-AD60-4B90-AA00-DD70AF2583A9}" type="VALUE">
                      <a:rPr lang="en-US"/>
                      <a:pPr/>
                      <a:t>[ЗНАЧЕНИЕ]</a:t>
                    </a:fld>
                    <a:r>
                      <a:rPr lang="en-US" baseline="0"/>
                      <a:t>;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9BE-4926-8A30-6324EEBE2D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131421C-D147-4BD8-A797-E65F7C6BBCC1}" type="VALUE">
                      <a:rPr lang="en-US"/>
                      <a:pPr/>
                      <a:t>[ЗНАЧЕНИЕ]</a:t>
                    </a:fld>
                    <a:r>
                      <a:rPr lang="en-US" baseline="0"/>
                      <a:t>;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9BE-4926-8A30-6324EEBE2D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4AEF855-1192-431F-93B1-8081BE5433F7}" type="VALUE">
                      <a:rPr lang="en-US"/>
                      <a:pPr/>
                      <a:t>[ЗНАЧЕНИЕ]</a:t>
                    </a:fld>
                    <a:r>
                      <a:rPr lang="en-US" baseline="0"/>
                      <a:t>;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9BE-4926-8A30-6324EEBE2D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B633766-4641-4064-9B55-801AB2997277}" type="VALUE">
                      <a:rPr lang="en-US"/>
                      <a:pPr/>
                      <a:t>[ЗНАЧЕНИЕ]</a:t>
                    </a:fld>
                    <a:r>
                      <a:rPr lang="en-US" baseline="0"/>
                      <a:t>;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9BE-4926-8A30-6324EEBE2D1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только с уроков истории </c:v>
                </c:pt>
                <c:pt idx="1">
                  <c:v>не знаю и не задумывался</c:v>
                </c:pt>
                <c:pt idx="2">
                  <c:v>изучаю историю </c:v>
                </c:pt>
                <c:pt idx="3">
                  <c:v>история моей семьи связана с историей района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0.61</c:v>
                </c:pt>
                <c:pt idx="1">
                  <c:v>0.05</c:v>
                </c:pt>
                <c:pt idx="2">
                  <c:v>0.22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BE-4926-8A30-6324EEBE2D1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348445040442672"/>
          <c:y val="0.22331897968162462"/>
          <c:w val="0.32870093522064131"/>
          <c:h val="0.551343369361945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Интересовались ли вы ,сколько улиц нашего микрорайона, названы именами героев Великой Отечественной войны?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опрос учащихся МАОУ "СОШ №37"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19-4467-AA6F-3D91015693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350-4D8E-A21D-53F06DD1FC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19-4467-AA6F-3D91015693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919-4467-AA6F-3D910156937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Интересуются историей</c:v>
                </c:pt>
                <c:pt idx="1">
                  <c:v>хотели бы узнать</c:v>
                </c:pt>
                <c:pt idx="2">
                  <c:v>не интересно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0.23</c:v>
                </c:pt>
                <c:pt idx="1">
                  <c:v>0.68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0-4D8E-A21D-53F06DD1FC1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1821534819479027"/>
          <c:y val="0.27088966513714641"/>
          <c:w val="0.2745446773408467"/>
          <c:h val="0.4061229671471612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9824130900481314E-3"/>
          <c:y val="1.1675788184653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2942048901642979E-2"/>
          <c:y val="0.32670326306102393"/>
          <c:w val="0.58224907488051658"/>
          <c:h val="0.6732967369389760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интересует ли тебя история твоей малой Родины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219-43BD-A0A9-2C3AB196E4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219-43BD-A0A9-2C3AB196E4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219-43BD-A0A9-2C3AB196E4A4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19-43BD-A0A9-2C3AB196E4A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 , мне интересно </c:v>
                </c:pt>
                <c:pt idx="1">
                  <c:v>Хочется получить больше информации</c:v>
                </c:pt>
                <c:pt idx="2">
                  <c:v>Не интересно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0.63</c:v>
                </c:pt>
                <c:pt idx="1">
                  <c:v>0.32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19-43BD-A0A9-2C3AB196E4A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22173620483797"/>
          <c:y val="0.17343624881748163"/>
          <c:w val="0.279891258511972"/>
          <c:h val="0.5683318608356370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8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50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44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44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8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07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33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6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8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9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6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2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1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9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B2CD-8785-4225-BA4C-CBD5D3D9A75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C98DCC-7FB6-4038-8503-7D26E51D6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7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06AC9-C202-4D3E-9846-66234FB0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Социальный проект</a:t>
            </a:r>
            <a:br>
              <a:rPr lang="ru-RU" dirty="0"/>
            </a:br>
            <a:r>
              <a:rPr lang="ru-RU" dirty="0"/>
              <a:t> «</a:t>
            </a:r>
            <a:r>
              <a:rPr lang="ru-RU" dirty="0" err="1"/>
              <a:t>наСЛЕДие</a:t>
            </a:r>
            <a:r>
              <a:rPr lang="ru-RU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8B0D63-2C1D-4E10-856E-AB5F1680B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МАОУ «СОШ №37»</a:t>
            </a:r>
          </a:p>
        </p:txBody>
      </p:sp>
    </p:spTree>
    <p:extLst>
      <p:ext uri="{BB962C8B-B14F-4D97-AF65-F5344CB8AC3E}">
        <p14:creationId xmlns:p14="http://schemas.microsoft.com/office/powerpoint/2010/main" val="1926222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 по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795" y="1531917"/>
            <a:ext cx="9865817" cy="4975761"/>
          </a:xfrm>
        </p:spPr>
        <p:txBody>
          <a:bodyPr>
            <a:normAutofit/>
          </a:bodyPr>
          <a:lstStyle/>
          <a:p>
            <a:r>
              <a:rPr lang="ru-RU" sz="2000" dirty="0"/>
              <a:t>Распределили роли в команде</a:t>
            </a:r>
          </a:p>
          <a:p>
            <a:r>
              <a:rPr lang="ru-RU" sz="2000" dirty="0"/>
              <a:t>Каждый подобрал себе команду помощников</a:t>
            </a:r>
          </a:p>
          <a:p>
            <a:r>
              <a:rPr lang="ru-RU" sz="2000" dirty="0"/>
              <a:t>Провели опрос среди учащихся в социальных сетях по тематике проекта </a:t>
            </a:r>
          </a:p>
          <a:p>
            <a:r>
              <a:rPr lang="ru-RU" sz="2000" dirty="0"/>
              <a:t>Выявили две основные проблемы , которые над которыми будем работать : история малой Родины и улицы микрорайона </a:t>
            </a:r>
            <a:r>
              <a:rPr lang="ru-RU" sz="2000" dirty="0" err="1"/>
              <a:t>Гайва</a:t>
            </a:r>
            <a:r>
              <a:rPr lang="ru-RU" sz="2000" dirty="0"/>
              <a:t> </a:t>
            </a:r>
          </a:p>
          <a:p>
            <a:r>
              <a:rPr lang="ru-RU" sz="2000" dirty="0"/>
              <a:t>Собрали материал , обработали </a:t>
            </a:r>
          </a:p>
          <a:p>
            <a:r>
              <a:rPr lang="ru-RU" sz="2000" dirty="0"/>
              <a:t>Выбрали параллель 5-х классов ( с ними интересно работать)</a:t>
            </a:r>
          </a:p>
          <a:p>
            <a:r>
              <a:rPr lang="ru-RU" sz="2000" dirty="0"/>
              <a:t>Подобрали мероприятия : спортивно-патриотическая игра «Я город свой знаю, ведь я в нём живу», квест-игра «Улицы Гайвы- близкие и далекие»</a:t>
            </a:r>
          </a:p>
        </p:txBody>
      </p:sp>
    </p:spTree>
    <p:extLst>
      <p:ext uri="{BB962C8B-B14F-4D97-AF65-F5344CB8AC3E}">
        <p14:creationId xmlns:p14="http://schemas.microsoft.com/office/powerpoint/2010/main" val="172556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8159"/>
          </a:xfrm>
        </p:spPr>
        <p:txBody>
          <a:bodyPr/>
          <a:lstStyle/>
          <a:p>
            <a:r>
              <a:rPr lang="ru-RU" dirty="0"/>
              <a:t>Наши продукты работы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514" y="1427585"/>
            <a:ext cx="10474098" cy="52489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800" dirty="0"/>
              <a:t>Спортивно –патриотическая игра «Я город свой знаю, ведь я в нём живу»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Разработано положение о проведении спортивно-патриотической игры «Я город свой знаю, ведь я в нём живу»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Составлен сценарии игры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Подобрана команда помощников из учеников 10 «Б» класса.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Собраны заявки на участие с 8 команд пятиклассников школы №37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В мероприятии приняли участие 112 учеников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Приглашены гости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400" dirty="0"/>
              <a:t>И вот она игра :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0601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1C385-B506-42B2-BB15-B10ABC63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">
            <a:hlinkClick r:id="" action="ppaction://media"/>
            <a:extLst>
              <a:ext uri="{FF2B5EF4-FFF2-40B4-BE49-F238E27FC236}">
                <a16:creationId xmlns:a16="http://schemas.microsoft.com/office/drawing/2014/main" id="{104ABB71-0571-46E0-BBF5-A1C38433A5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32" y="401216"/>
            <a:ext cx="11159379" cy="5962262"/>
          </a:xfrm>
        </p:spPr>
      </p:pic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41553446-4555-45C5-BDF8-6654D4FB1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33" y="271628"/>
            <a:ext cx="11159379" cy="5962262"/>
          </a:xfrm>
          <a:prstGeom prst="rect">
            <a:avLst/>
          </a:prstGeom>
        </p:spPr>
      </p:pic>
      <p:pic>
        <p:nvPicPr>
          <p:cNvPr id="6" name="Видео">
            <a:hlinkClick r:id="" action="ppaction://media"/>
            <a:extLst>
              <a:ext uri="{FF2B5EF4-FFF2-40B4-BE49-F238E27FC236}">
                <a16:creationId xmlns:a16="http://schemas.microsoft.com/office/drawing/2014/main" id="{ADB3885C-BEBC-4F41-BAFD-2AC30D6CF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32" y="271628"/>
            <a:ext cx="11159379" cy="59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99" y="624110"/>
            <a:ext cx="1027215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Мы провели классное мероприятие  и получили высокую оценку наших социальных партнеров, участников игры и администрации школы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453" y="2014846"/>
            <a:ext cx="4913698" cy="4670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6" b="6770"/>
          <a:stretch/>
        </p:blipFill>
        <p:spPr>
          <a:xfrm>
            <a:off x="7199251" y="2014846"/>
            <a:ext cx="3737923" cy="48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12804"/>
          </a:xfrm>
        </p:spPr>
        <p:txBody>
          <a:bodyPr>
            <a:normAutofit fontScale="90000"/>
          </a:bodyPr>
          <a:lstStyle/>
          <a:p>
            <a:r>
              <a:rPr lang="ru-RU" dirty="0"/>
              <a:t>Опрос участников игры «Я город свой знаю, ведь я в нём живу»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1330685"/>
              </p:ext>
            </p:extLst>
          </p:nvPr>
        </p:nvGraphicFramePr>
        <p:xfrm>
          <a:off x="1555666" y="1677110"/>
          <a:ext cx="7774945" cy="4110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Объект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08810" y="6151418"/>
            <a:ext cx="787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 ! У нас получилось вызвать интерес к истории малой Родины! </a:t>
            </a:r>
          </a:p>
        </p:txBody>
      </p:sp>
    </p:spTree>
    <p:extLst>
      <p:ext uri="{BB962C8B-B14F-4D97-AF65-F5344CB8AC3E}">
        <p14:creationId xmlns:p14="http://schemas.microsoft.com/office/powerpoint/2010/main" val="292966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планы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1780" y="1156996"/>
            <a:ext cx="8462831" cy="4754226"/>
          </a:xfrm>
        </p:spPr>
        <p:txBody>
          <a:bodyPr>
            <a:normAutofit/>
          </a:bodyPr>
          <a:lstStyle/>
          <a:p>
            <a:r>
              <a:rPr lang="ru-RU" sz="2800" dirty="0"/>
              <a:t>Разработать сценарии и провести квест – игру  «Улицы Гайвы- близкие и далекие»</a:t>
            </a:r>
          </a:p>
          <a:p>
            <a:r>
              <a:rPr lang="ru-RU" sz="2800" dirty="0"/>
              <a:t>Принять активное участие в Всероссийской акции гражданско-патриотической направленности «Красная гвоздика-2021»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3" y="122911"/>
            <a:ext cx="3045031" cy="3045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A24E33-EF3D-468A-843F-8CF021208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88" y="4216281"/>
            <a:ext cx="4314872" cy="24271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14E9A-4D24-4A59-8D8A-0402F2733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4216281"/>
            <a:ext cx="4310081" cy="24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 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Команда учеников школы №37</a:t>
            </a:r>
          </a:p>
        </p:txBody>
      </p:sp>
    </p:spTree>
    <p:extLst>
      <p:ext uri="{BB962C8B-B14F-4D97-AF65-F5344CB8AC3E}">
        <p14:creationId xmlns:p14="http://schemas.microsoft.com/office/powerpoint/2010/main" val="199823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65811-FE2C-4B7D-B2E8-3BAAA1A2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FDACDE-39E1-441B-A1D8-290C546DE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31574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Мы, ученики школы №37, все больше убеждаемся в том, что наши сверстники не интересуются  историей нашей Родины. Не задумываются о тех фактах с которыми сталкиваются каждый день .Например : почему улицы нашего микрорайона носят такие названия как – улица Маршала Толбухина, улица Карбышева и т.д. Кто эти люди и почему в честь них названы улицы</a:t>
            </a:r>
            <a:r>
              <a:rPr lang="ru-RU" dirty="0"/>
              <a:t>.</a:t>
            </a:r>
          </a:p>
          <a:p>
            <a:r>
              <a:rPr lang="ru-RU" sz="2800" dirty="0"/>
              <a:t>Какой вклад внес Орджоникидзевский район для победы в </a:t>
            </a:r>
            <a:r>
              <a:rPr lang="ru-RU" sz="2800" dirty="0" err="1"/>
              <a:t>ВОв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16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719058"/>
              </p:ext>
            </p:extLst>
          </p:nvPr>
        </p:nvGraphicFramePr>
        <p:xfrm>
          <a:off x="1625600" y="261257"/>
          <a:ext cx="9750961" cy="6448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46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9D685-DE07-4115-9DB0-8BB93577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88B1049-B2E5-4710-904C-24ED19C8B4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743102"/>
              </p:ext>
            </p:extLst>
          </p:nvPr>
        </p:nvGraphicFramePr>
        <p:xfrm>
          <a:off x="1589330" y="121298"/>
          <a:ext cx="10524899" cy="6112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764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70074-539D-425B-8254-4252CF8B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Социальные партнеры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6302BB-F38E-42CB-9313-F774B8F68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8" y="1828800"/>
            <a:ext cx="2710219" cy="215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7B2F2-2B7E-499D-BE8B-E2A372C5668F}"/>
              </a:ext>
            </a:extLst>
          </p:cNvPr>
          <p:cNvSpPr txBox="1"/>
          <p:nvPr/>
        </p:nvSpPr>
        <p:spPr>
          <a:xfrm>
            <a:off x="690465" y="4460033"/>
            <a:ext cx="3061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Региональный центр серебренного </a:t>
            </a:r>
            <a:r>
              <a:rPr lang="ru-RU" dirty="0" err="1"/>
              <a:t>волонтёрства</a:t>
            </a:r>
            <a:r>
              <a:rPr lang="ru-RU" dirty="0"/>
              <a:t> Пермского края «Серебро Урала»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1A35C5-7088-4900-914A-56BD855D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873" y="1980349"/>
            <a:ext cx="2687215" cy="1928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24718-B35C-4FA0-BFB7-BF2CED839C51}"/>
              </a:ext>
            </a:extLst>
          </p:cNvPr>
          <p:cNvSpPr txBox="1"/>
          <p:nvPr/>
        </p:nvSpPr>
        <p:spPr>
          <a:xfrm>
            <a:off x="4152126" y="4460033"/>
            <a:ext cx="2304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Всероссийская общественная организация «Волонтеры медики»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ED5AFE-6A63-415C-8A43-84DB0FF12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88" y="2020304"/>
            <a:ext cx="2756866" cy="1848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7D37F4-2FE5-436D-92FE-165580ACE973}"/>
              </a:ext>
            </a:extLst>
          </p:cNvPr>
          <p:cNvSpPr txBox="1"/>
          <p:nvPr/>
        </p:nvSpPr>
        <p:spPr>
          <a:xfrm>
            <a:off x="6522099" y="4609322"/>
            <a:ext cx="2677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Муниципальное автономное общеобразовательное учреждение «Средняя общеобразовательная школа №101»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5D6697-2FE0-4353-89FF-C05E64B47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118" y="1863129"/>
            <a:ext cx="1323683" cy="2045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63F053-C399-462A-8DC7-91462E68D22C}"/>
              </a:ext>
            </a:extLst>
          </p:cNvPr>
          <p:cNvSpPr txBox="1"/>
          <p:nvPr/>
        </p:nvSpPr>
        <p:spPr>
          <a:xfrm>
            <a:off x="9638522" y="4739951"/>
            <a:ext cx="2155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Пермский военный институт войск национальной гвардии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29426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AD469-54C9-4413-93A2-10D857FC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проекта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5DAD1-ECAE-4D7C-9488-74C121BE6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В интересной форме рассказать ребятам историю нашего микрорайона( провести мероприятия)</a:t>
            </a:r>
          </a:p>
          <a:p>
            <a:r>
              <a:rPr lang="ru-RU" sz="2800" dirty="0"/>
              <a:t>Заинтересовать ребят историей малой Родины с помощью цифровых технологий</a:t>
            </a:r>
          </a:p>
          <a:p>
            <a:r>
              <a:rPr lang="ru-RU" sz="2800" dirty="0"/>
              <a:t>С помощью цифровых технологий оставить свой «след» в истории микрорайона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49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Цель: </a:t>
            </a:r>
            <a:r>
              <a:rPr lang="ru-RU" sz="3100" dirty="0"/>
              <a:t>познакомить жителей и гостей микрорайона Гайва с историей улиц  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•	Воспитание гражданственности, патриотизма, гордости за тот район в котором они живут;</a:t>
            </a:r>
          </a:p>
          <a:p>
            <a:r>
              <a:rPr lang="ru-RU" sz="2400" dirty="0"/>
              <a:t>•	Углубление знаний жителей микрорайона с историей улиц; </a:t>
            </a:r>
          </a:p>
          <a:p>
            <a:r>
              <a:rPr lang="ru-RU" sz="2400" dirty="0"/>
              <a:t>•	</a:t>
            </a:r>
            <a:r>
              <a:rPr lang="ru-RU" sz="2400" dirty="0" err="1"/>
              <a:t>Оцифровизация</a:t>
            </a:r>
            <a:r>
              <a:rPr lang="ru-RU" sz="2400" dirty="0"/>
              <a:t> исторического материала;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979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Ожидаемый 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/>
              <a:t> Жители микрорайона узнают историю своего микрорайона, происхождение названия улиц благодаря цифровым технологиям.   В спортивно-интеллектуальных играх примут участие практически все ученики школы №37 .Число </a:t>
            </a:r>
            <a:r>
              <a:rPr lang="ru-RU" sz="2800" dirty="0" err="1"/>
              <a:t>благополучателей</a:t>
            </a:r>
            <a:r>
              <a:rPr lang="ru-RU" sz="2800" dirty="0"/>
              <a:t> составит примерно 12 000 человек.  А ребята 11 «Б» класса и «серебряные» волонтеры  оставят свой СЛЕД в любимом микрорайоне.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33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реализации проекта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486" y="1480457"/>
            <a:ext cx="6439126" cy="4096936"/>
          </a:xfrm>
        </p:spPr>
        <p:txBody>
          <a:bodyPr>
            <a:normAutofit/>
          </a:bodyPr>
          <a:lstStyle/>
          <a:p>
            <a:r>
              <a:rPr lang="ru-RU" sz="2400" dirty="0"/>
              <a:t>У нас образовалась рабочая, творческая, дружная, активная , креативная КОМАНДА.</a:t>
            </a:r>
          </a:p>
          <a:p>
            <a:r>
              <a:rPr lang="ru-RU" sz="2400" dirty="0"/>
              <a:t>Каждый участник имеет свою роль: Илларионова Ирина- командир и координатор, </a:t>
            </a:r>
            <a:r>
              <a:rPr lang="ru-RU" sz="2400" dirty="0" err="1"/>
              <a:t>Болотова</a:t>
            </a:r>
            <a:r>
              <a:rPr lang="ru-RU" sz="2400" dirty="0"/>
              <a:t> Олеся- дизайнер, </a:t>
            </a:r>
            <a:r>
              <a:rPr lang="ru-RU" sz="2400" dirty="0" err="1"/>
              <a:t>Сабадаш</a:t>
            </a:r>
            <a:r>
              <a:rPr lang="ru-RU" sz="2400" dirty="0"/>
              <a:t> Полина- связи с общественностью, </a:t>
            </a:r>
            <a:r>
              <a:rPr lang="ru-RU" sz="2400" dirty="0" err="1"/>
              <a:t>Шевырина</a:t>
            </a:r>
            <a:r>
              <a:rPr lang="ru-RU" sz="2400" dirty="0"/>
              <a:t> Полина- сценарист, </a:t>
            </a:r>
            <a:r>
              <a:rPr lang="ru-RU" sz="2400" dirty="0" err="1"/>
              <a:t>Чекасин</a:t>
            </a:r>
            <a:r>
              <a:rPr lang="ru-RU" sz="2400" dirty="0"/>
              <a:t> Ярослав- работа со спонсорами.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" y="1905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60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575</TotalTime>
  <Words>593</Words>
  <Application>Microsoft Office PowerPoint</Application>
  <PresentationFormat>Широкоэкранный</PresentationFormat>
  <Paragraphs>55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Courier New</vt:lpstr>
      <vt:lpstr>Wingdings</vt:lpstr>
      <vt:lpstr>Wingdings 3</vt:lpstr>
      <vt:lpstr>Легкий дым</vt:lpstr>
      <vt:lpstr>Социальный проект  «наСЛЕДие»</vt:lpstr>
      <vt:lpstr>Актуальность проекта:</vt:lpstr>
      <vt:lpstr>Презентация PowerPoint</vt:lpstr>
      <vt:lpstr>Презентация PowerPoint</vt:lpstr>
      <vt:lpstr>Социальные партнеры </vt:lpstr>
      <vt:lpstr>Основная идея проекта :</vt:lpstr>
      <vt:lpstr>Цель: познакомить жителей и гостей микрорайона Гайва с историей улиц  .</vt:lpstr>
      <vt:lpstr>Ожидаемый результат</vt:lpstr>
      <vt:lpstr>Результаты реализации проекта </vt:lpstr>
      <vt:lpstr>План работы по реализации проекта</vt:lpstr>
      <vt:lpstr>Наши продукты работы </vt:lpstr>
      <vt:lpstr>Презентация PowerPoint</vt:lpstr>
      <vt:lpstr>Мы провели классное мероприятие  и получили высокую оценку наших социальных партнеров, участников игры и администрации школы.  </vt:lpstr>
      <vt:lpstr>Опрос участников игры «Я город свой знаю, ведь я в нём живу»</vt:lpstr>
      <vt:lpstr>Наши планы 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 «ОДИН ДЕНЬ СОЛДАТА НА ВОЙНЕ»</dc:title>
  <dc:creator>Светлана Шипигусева</dc:creator>
  <cp:lastModifiedBy>Светлана Шипигусева</cp:lastModifiedBy>
  <cp:revision>40</cp:revision>
  <dcterms:created xsi:type="dcterms:W3CDTF">2021-05-11T17:30:05Z</dcterms:created>
  <dcterms:modified xsi:type="dcterms:W3CDTF">2021-09-06T18:45:42Z</dcterms:modified>
</cp:coreProperties>
</file>