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A96BC-A68C-46A2-8D3E-395770297F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88A39-44F7-492C-97D8-714DD8043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2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8A39-44F7-492C-97D8-714DD8043B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3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D2B5-6D6E-46E5-BA17-1CE491BC81E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BA73-6E28-4EF0-952A-30E7B2032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" advTm="4000">
        <p:push dir="u"/>
      </p:transition>
    </mc:Choice>
    <mc:Fallback xmlns="">
      <p:transition advTm="4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Областное государственное автономное учреждение культуры </a:t>
            </a:r>
            <a:br>
              <a:rPr lang="ru-RU" sz="3100" dirty="0" smtClean="0"/>
            </a:br>
            <a:r>
              <a:rPr lang="ru-RU" dirty="0" smtClean="0"/>
              <a:t>«Ленинский мемориал»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76974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Click="0" advTm="2215">
        <p:push dir="u"/>
      </p:transition>
    </mc:Choice>
    <mc:Fallback>
      <p:transition advClick="0" advTm="2215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Ленинский мемориал предоставляет  для своих волонтеров фирменную продукцию – </a:t>
            </a:r>
            <a:r>
              <a:rPr lang="ru-RU" sz="2000" dirty="0" err="1" smtClean="0"/>
              <a:t>бэйджи</a:t>
            </a:r>
            <a:r>
              <a:rPr lang="ru-RU" sz="2000" dirty="0" smtClean="0"/>
              <a:t> и футболки.</a:t>
            </a:r>
            <a:endParaRPr lang="ru-RU" sz="20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2520280" cy="36004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26" y="2174875"/>
            <a:ext cx="2624972" cy="3951288"/>
          </a:xfrm>
        </p:spPr>
      </p:pic>
    </p:spTree>
    <p:extLst>
      <p:ext uri="{BB962C8B-B14F-4D97-AF65-F5344CB8AC3E}">
        <p14:creationId xmlns:p14="http://schemas.microsoft.com/office/powerpoint/2010/main" val="254574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5094">
        <p:push dir="u"/>
      </p:transition>
    </mc:Choice>
    <mc:Fallback>
      <p:transition advTm="5094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4219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2200" b="1" dirty="0"/>
              <a:t>Помощь волонтеров в организации и проведении мероприятий</a:t>
            </a:r>
            <a:r>
              <a:rPr lang="ru-RU" sz="2200" b="1" dirty="0" smtClean="0"/>
              <a:t>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	</a:t>
            </a:r>
            <a:r>
              <a:rPr lang="ru-RU" sz="2200" dirty="0"/>
              <a:t>раздача информационных и рекламных материалов</a:t>
            </a:r>
            <a:br>
              <a:rPr lang="ru-RU" sz="2200" dirty="0"/>
            </a:br>
            <a:r>
              <a:rPr lang="ru-RU" sz="2200" dirty="0"/>
              <a:t>•	проведение анкетирования слушателей</a:t>
            </a:r>
            <a:br>
              <a:rPr lang="ru-RU" sz="2200" dirty="0"/>
            </a:br>
            <a:r>
              <a:rPr lang="ru-RU" sz="2200" dirty="0"/>
              <a:t>•	вручение букетов артистам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792088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Волонтёры Мария </a:t>
            </a:r>
            <a:r>
              <a:rPr lang="ru-RU" sz="2000" b="0" dirty="0" err="1" smtClean="0"/>
              <a:t>Демахина</a:t>
            </a:r>
            <a:r>
              <a:rPr lang="ru-RU" sz="2000" b="0" dirty="0" smtClean="0"/>
              <a:t> и Василиса </a:t>
            </a:r>
            <a:r>
              <a:rPr lang="ru-RU" sz="2000" b="0" dirty="0" err="1" smtClean="0"/>
              <a:t>Брискер</a:t>
            </a:r>
            <a:endParaRPr lang="ru-RU" sz="20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40188" cy="268403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9872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Волонтёр Валентина </a:t>
            </a:r>
            <a:r>
              <a:rPr lang="ru-RU" sz="2000" b="0" dirty="0" err="1" smtClean="0"/>
              <a:t>Моршакова</a:t>
            </a:r>
            <a:endParaRPr lang="ru-RU" sz="20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69" y="3501008"/>
            <a:ext cx="4040684" cy="2683738"/>
          </a:xfrm>
        </p:spPr>
      </p:pic>
    </p:spTree>
    <p:extLst>
      <p:ext uri="{BB962C8B-B14F-4D97-AF65-F5344CB8AC3E}">
        <p14:creationId xmlns:p14="http://schemas.microsoft.com/office/powerpoint/2010/main" val="231228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5995">
        <p:push dir="u"/>
      </p:transition>
    </mc:Choice>
    <mc:Fallback>
      <p:transition advTm="5995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4040188" cy="1224136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Волонтёр Мария Куприянова</a:t>
            </a:r>
            <a:endParaRPr lang="ru-RU" sz="20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40188" cy="26934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1944216"/>
          </a:xfrm>
        </p:spPr>
        <p:txBody>
          <a:bodyPr>
            <a:normAutofit/>
          </a:bodyPr>
          <a:lstStyle/>
          <a:p>
            <a:pPr algn="r"/>
            <a:r>
              <a:rPr lang="ru-RU" sz="2000" b="0" dirty="0" smtClean="0"/>
              <a:t>Волонтер Данила Андрианов</a:t>
            </a:r>
            <a:endParaRPr lang="ru-RU" sz="20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9887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3165">
        <p:push dir="u"/>
      </p:transition>
    </mc:Choice>
    <mc:Fallback>
      <p:transition advTm="3165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Многие волонтеры переходят в разряд сотрудников и трудоустраиваются в Ленинский мемориал: 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Волонтёр </a:t>
            </a:r>
            <a:r>
              <a:rPr lang="ru-RU" sz="2000" b="0" dirty="0"/>
              <a:t>Л</a:t>
            </a:r>
            <a:r>
              <a:rPr lang="ru-RU" sz="2000" b="0" dirty="0" smtClean="0"/>
              <a:t>юдмила </a:t>
            </a:r>
            <a:r>
              <a:rPr lang="ru-RU" sz="2000" b="0" dirty="0" err="1" smtClean="0"/>
              <a:t>Бруслина</a:t>
            </a:r>
            <a:r>
              <a:rPr lang="ru-RU" sz="2000" b="0" dirty="0" smtClean="0"/>
              <a:t>, в данный момент работает в УГДО «Держава»</a:t>
            </a:r>
            <a:endParaRPr lang="ru-RU" sz="2000" b="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9177"/>
            <a:ext cx="4040188" cy="2682684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109912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Волонтёр Александра Курбатова, артист оркестра русских народных инструментов</a:t>
            </a:r>
            <a:endParaRPr lang="ru-RU" sz="2000" b="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810000" cy="2533650"/>
          </a:xfrm>
        </p:spPr>
      </p:pic>
    </p:spTree>
    <p:extLst>
      <p:ext uri="{BB962C8B-B14F-4D97-AF65-F5344CB8AC3E}">
        <p14:creationId xmlns:p14="http://schemas.microsoft.com/office/powerpoint/2010/main" val="15487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3815">
        <p:push dir="u"/>
      </p:transition>
    </mc:Choice>
    <mc:Fallback>
      <p:transition advTm="3815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639762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Волонтёры Валерия </a:t>
            </a:r>
            <a:r>
              <a:rPr lang="ru-RU" sz="2000" b="0" dirty="0" err="1" smtClean="0"/>
              <a:t>Уразлина</a:t>
            </a:r>
            <a:r>
              <a:rPr lang="ru-RU" sz="2000" b="0" dirty="0" smtClean="0"/>
              <a:t> и Мария Долгова, артистки оркестра русских народных инструментов</a:t>
            </a:r>
            <a:endParaRPr lang="ru-RU" sz="20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533650" cy="3810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792087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Волонтёр Анна </a:t>
            </a:r>
            <a:r>
              <a:rPr lang="ru-RU" sz="2000" b="0" dirty="0" err="1" smtClean="0"/>
              <a:t>Богомазова</a:t>
            </a:r>
            <a:r>
              <a:rPr lang="ru-RU" sz="2000" b="0" dirty="0" smtClean="0"/>
              <a:t>, артист оркестра УГДО «Держава»</a:t>
            </a:r>
            <a:endParaRPr lang="ru-RU" sz="2000" b="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4" y="2924944"/>
            <a:ext cx="4039746" cy="2683738"/>
          </a:xfrm>
        </p:spPr>
      </p:pic>
    </p:spTree>
    <p:extLst>
      <p:ext uri="{BB962C8B-B14F-4D97-AF65-F5344CB8AC3E}">
        <p14:creationId xmlns:p14="http://schemas.microsoft.com/office/powerpoint/2010/main" val="212219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3891">
        <p:push dir="u"/>
      </p:transition>
    </mc:Choice>
    <mc:Fallback>
      <p:transition advTm="389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Ленинского мемориала по работе с волонтерами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13" y="273050"/>
            <a:ext cx="4276823" cy="585311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Грешнова</a:t>
            </a:r>
            <a:r>
              <a:rPr lang="ru-RU" sz="1800" dirty="0" smtClean="0"/>
              <a:t> Ольга Вячеславовна, начальник отдела рекламы и продаж Ленинского мемориала</a:t>
            </a:r>
          </a:p>
          <a:p>
            <a:endParaRPr lang="ru-RU" sz="1800" dirty="0" smtClean="0"/>
          </a:p>
          <a:p>
            <a:r>
              <a:rPr lang="ru-RU" sz="1800" dirty="0" smtClean="0"/>
              <a:t>Антонова Наталья Александровна, специалист отдела рекламы службы по развитию Ленинского мемориала</a:t>
            </a:r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Телефон 44-19-73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4227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4761">
        <p:push dir="u"/>
      </p:transition>
    </mc:Choice>
    <mc:Fallback>
      <p:transition advTm="476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16835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Директор ОГАУК «Ленинский мемориал» Лидия Геннадьевна Ларина.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2016 году филармония вошла в состав многофункционального культурного центра «Ленинский мемориал», тем самым расширив сферу своей деятельности и открыв новые формы взаимодействия со слушателями.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Ленинский мемориал развивает классические традиции российской концертной жизни: пропагандирует классическую музыку, поддерживает высокий уровень исполнительского искусства, поддерживает творческие связи с выдающимися исполнителями и дирижёрами, с другими российскими филармониями, ведёт музыкально-просветительскую деятельность.</a:t>
            </a: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038600" cy="2692400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4038600" cy="2692015"/>
          </a:xfrm>
        </p:spPr>
      </p:pic>
    </p:spTree>
    <p:extLst>
      <p:ext uri="{BB962C8B-B14F-4D97-AF65-F5344CB8AC3E}">
        <p14:creationId xmlns:p14="http://schemas.microsoft.com/office/powerpoint/2010/main" val="11904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4889">
        <p:push dir="u"/>
      </p:transition>
    </mc:Choice>
    <mc:Fallback>
      <p:transition advTm="488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Мероприятия Ленинского мемориала регулярно проходят на концертных площадках в зале Дворца культуры «Руслан», в Зале Дворянского собрания, в ККК «Современник», в зале Дворца творчества детей и молодёжи,  в концертном зале Научно-культурного центра им. Славского в Димитровграде.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038599" cy="269201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4038600" cy="2681630"/>
          </a:xfrm>
        </p:spPr>
      </p:pic>
    </p:spTree>
    <p:extLst>
      <p:ext uri="{BB962C8B-B14F-4D97-AF65-F5344CB8AC3E}">
        <p14:creationId xmlns:p14="http://schemas.microsoft.com/office/powerpoint/2010/main" val="112525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4348">
        <p:push dir="u"/>
      </p:transition>
    </mc:Choice>
    <mc:Fallback>
      <p:transition advTm="4348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>На культурной карте России Ленинский мемориал заявляет о себе крупным Международным музыкальным фестивалем «Мир, Эпоха, Имена…» - преемником Ленинского музыкального фестиваля, ежегодно проходящего в Ульяновске с 1963 года. Он объединяет на своих концертных площадках музыкантов разных стран мира, распахивая двери в мир виртуозного инструментального и вокального исполнительского искусства и знакомя широкую </a:t>
            </a:r>
            <a:r>
              <a:rPr lang="ru-RU" sz="1800" dirty="0" err="1" smtClean="0"/>
              <a:t>слушательскую</a:t>
            </a:r>
            <a:r>
              <a:rPr lang="ru-RU" sz="1800" dirty="0" smtClean="0"/>
              <a:t> аудиторию с лучшими образцами музыкального творчества.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560840" cy="4248472"/>
          </a:xfrm>
        </p:spPr>
      </p:pic>
    </p:spTree>
    <p:extLst>
      <p:ext uri="{BB962C8B-B14F-4D97-AF65-F5344CB8AC3E}">
        <p14:creationId xmlns:p14="http://schemas.microsoft.com/office/powerpoint/2010/main" val="226963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6327">
        <p:push dir="u"/>
      </p:transition>
    </mc:Choice>
    <mc:Fallback>
      <p:transition advTm="6327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anchor="b">
            <a:normAutofit fontScale="90000"/>
          </a:bodyPr>
          <a:lstStyle/>
          <a:p>
            <a:pPr algn="just"/>
            <a:r>
              <a:rPr lang="ru-RU" sz="1800" b="1" dirty="0" smtClean="0"/>
              <a:t>Фестивали «Мир, Эпоха, Имена…» </a:t>
            </a:r>
            <a:r>
              <a:rPr lang="ru-RU" sz="1800" dirty="0" smtClean="0"/>
              <a:t>последних лет отличаются большим жанровым и тематическим разнообразием, включают не только концерты и спектакли различного формата, но также российские и международные выставочные проекты. Фестивали сопровождаются развернутой </a:t>
            </a:r>
            <a:r>
              <a:rPr lang="ru-RU" sz="1800" dirty="0" err="1" smtClean="0"/>
              <a:t>офф</a:t>
            </a:r>
            <a:r>
              <a:rPr lang="ru-RU" sz="1800" dirty="0" smtClean="0"/>
              <a:t>-программой, привлекающей широкую музыкальную общественность города и России: </a:t>
            </a:r>
            <a:r>
              <a:rPr lang="ru-RU" sz="1800" b="1" dirty="0" smtClean="0"/>
              <a:t>творческие школы, открытые репетиции, творческие встречи с выдающимися артистами, мастер-классы. </a:t>
            </a:r>
            <a:endParaRPr lang="ru-RU" sz="1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038600" cy="26829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038600" cy="2692015"/>
          </a:xfrm>
        </p:spPr>
      </p:pic>
    </p:spTree>
    <p:extLst>
      <p:ext uri="{BB962C8B-B14F-4D97-AF65-F5344CB8AC3E}">
        <p14:creationId xmlns:p14="http://schemas.microsoft.com/office/powerpoint/2010/main" val="155600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4954">
        <p:push dir="u"/>
      </p:transition>
    </mc:Choice>
    <mc:Fallback>
      <p:transition advTm="4954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Ленинский мемориал ведёт активную проектную деятельность: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8680"/>
            <a:ext cx="4536504" cy="295232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•</a:t>
            </a:r>
            <a:r>
              <a:rPr lang="ru-RU" b="1" dirty="0" smtClean="0"/>
              <a:t>Проект «Мир детства»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для одарённых детей Ульяновской области даёт юным музыкантам и педагогам региона возможность бесплатно посещать концерты, открытые репетиции и творческие встречи с именитыми музыкантами. В рамках проекта организуются мастер-классы известных исполнителей, методические столы для преподавателей.</a:t>
            </a:r>
          </a:p>
          <a:p>
            <a:endParaRPr lang="ru-RU" dirty="0" smtClean="0"/>
          </a:p>
          <a:p>
            <a:r>
              <a:rPr lang="ru-RU" dirty="0" smtClean="0"/>
              <a:t>•</a:t>
            </a:r>
            <a:r>
              <a:rPr lang="ru-RU" b="1" dirty="0" smtClean="0"/>
              <a:t>Проект «Поколению будущего» </a:t>
            </a:r>
            <a:r>
              <a:rPr lang="ru-RU" dirty="0" smtClean="0"/>
              <a:t>нацелен на формирование культурно образованного и всесторонне развитого нового поколения слушателей. Это цикл музыкально-просветительских программ и музыкально-литературных композиций для школьников среднего и старшего возраста, студентов </a:t>
            </a:r>
            <a:r>
              <a:rPr lang="ru-RU" dirty="0" err="1" smtClean="0"/>
              <a:t>ССУЗов</a:t>
            </a:r>
            <a:r>
              <a:rPr lang="ru-RU" dirty="0" smtClean="0"/>
              <a:t> и ВУЗов региона.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861048"/>
            <a:ext cx="4896544" cy="268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2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6787">
        <p:push dir="u"/>
      </p:transition>
    </mc:Choice>
    <mc:Fallback>
      <p:transition advTm="6787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3816424" cy="1728192"/>
          </a:xfrm>
        </p:spPr>
        <p:txBody>
          <a:bodyPr anchor="t">
            <a:normAutofit fontScale="32500" lnSpcReduction="20000"/>
          </a:bodyPr>
          <a:lstStyle/>
          <a:p>
            <a:r>
              <a:rPr lang="ru-RU" sz="4500" dirty="0" smtClean="0"/>
              <a:t>•Проект «Школа воспитанного ребёнка», </a:t>
            </a:r>
            <a:endParaRPr lang="ru-RU" sz="3800" dirty="0" smtClean="0"/>
          </a:p>
          <a:p>
            <a:r>
              <a:rPr lang="ru-RU" sz="4500" b="0" dirty="0" smtClean="0"/>
              <a:t>которую филармония реализует совместно с музеями Ленинского мемориала, адресован детям младшего школьного возраста и включает музейные занятия, экскурсии и музыкальные программы.</a:t>
            </a:r>
            <a:endParaRPr lang="ru-RU" sz="45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040188" cy="30963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764704"/>
            <a:ext cx="3970784" cy="1872208"/>
          </a:xfrm>
        </p:spPr>
        <p:txBody>
          <a:bodyPr anchor="t">
            <a:noAutofit/>
          </a:bodyPr>
          <a:lstStyle/>
          <a:p>
            <a:r>
              <a:rPr lang="ru-RU" sz="1500" dirty="0" smtClean="0"/>
              <a:t>•Проект «Сказки с оркестром для всей семьи» </a:t>
            </a:r>
            <a:r>
              <a:rPr lang="ru-RU" sz="1500" b="0" dirty="0" smtClean="0"/>
              <a:t>представляет музыкально-литературные композиции в исполнении артистов театра и кино России, актёров театров Ульяновска и ведущих оркестров «Ленинского мемориала».</a:t>
            </a:r>
            <a:endParaRPr lang="ru-RU" sz="15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041775" cy="3074274"/>
          </a:xfrm>
        </p:spPr>
      </p:pic>
    </p:spTree>
    <p:extLst>
      <p:ext uri="{BB962C8B-B14F-4D97-AF65-F5344CB8AC3E}">
        <p14:creationId xmlns:p14="http://schemas.microsoft.com/office/powerpoint/2010/main" val="422354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6633">
        <p:push dir="u"/>
      </p:transition>
    </mc:Choice>
    <mc:Fallback>
      <p:transition advTm="6633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1914227"/>
          </a:xfrm>
        </p:spPr>
        <p:txBody>
          <a:bodyPr anchor="t">
            <a:normAutofit fontScale="85000" lnSpcReduction="10000"/>
          </a:bodyPr>
          <a:lstStyle/>
          <a:p>
            <a:r>
              <a:rPr lang="ru-RU" sz="1800" dirty="0" smtClean="0"/>
              <a:t>•Проект «Летние сезоны в Усадьбе» </a:t>
            </a:r>
          </a:p>
          <a:p>
            <a:r>
              <a:rPr lang="ru-RU" sz="1800" b="0" dirty="0" smtClean="0"/>
              <a:t>- циклы концертов на Летней эстраде Усадьбы семьи Ульяновых, расположенной в туристическом центре города на старинной улице. Особенность проекта – в объединении на одной площадке экскурсионных и музыкальных программ. Проект стартовал летом 2020 года.</a:t>
            </a:r>
            <a:endParaRPr lang="ru-RU" sz="18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173860" cy="31683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124744"/>
            <a:ext cx="4041775" cy="1656184"/>
          </a:xfrm>
        </p:spPr>
        <p:txBody>
          <a:bodyPr anchor="t">
            <a:normAutofit lnSpcReduction="10000"/>
          </a:bodyPr>
          <a:lstStyle/>
          <a:p>
            <a:r>
              <a:rPr lang="ru-RU" sz="1500" dirty="0" smtClean="0"/>
              <a:t>•Проект «Музыка – универсальный язык мира» </a:t>
            </a:r>
          </a:p>
          <a:p>
            <a:r>
              <a:rPr lang="ru-RU" sz="1500" b="0" dirty="0" smtClean="0"/>
              <a:t>был впервые представлен весной 2022 года. Он включил три цикла концертов: Дни русской музыки, приуроченные к Пасхе, Майские дни, посвящённые Победе в Великой Отечественной войне, и Дни джаза.</a:t>
            </a:r>
            <a:endParaRPr lang="ru-RU" sz="15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536505" cy="3240360"/>
          </a:xfrm>
        </p:spPr>
      </p:pic>
    </p:spTree>
    <p:extLst>
      <p:ext uri="{BB962C8B-B14F-4D97-AF65-F5344CB8AC3E}">
        <p14:creationId xmlns:p14="http://schemas.microsoft.com/office/powerpoint/2010/main" val="49811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5505">
        <p:push dir="u"/>
      </p:transition>
    </mc:Choice>
    <mc:Fallback>
      <p:transition advTm="5505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7787208" cy="1152128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В мероприятиях Ленинского мемориала принимают участие более 120 волонтёров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5400600" cy="380144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34680" cy="413732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Волонтёры посетили более 50 концертных программ с участием Ульяновского государственного академического симфонического оркестра, Ульяновского государственного духового оркестра «Держава», Ульяновского государственного оркестра русских народных инструментов и джаз- ансамбля «Академик </a:t>
            </a:r>
            <a:r>
              <a:rPr lang="ru-RU" sz="1800" dirty="0" err="1" smtClean="0"/>
              <a:t>Бэнд</a:t>
            </a:r>
            <a:r>
              <a:rPr lang="ru-RU" sz="1800" dirty="0" smtClean="0"/>
              <a:t>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8233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" advTm="5149">
        <p:push dir="u"/>
      </p:transition>
    </mc:Choice>
    <mc:Fallback>
      <p:transition advTm="514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596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Областное государственное автономное учреждение культуры  «Ленинский мемориал»</vt:lpstr>
      <vt:lpstr>Директор ОГАУК «Ленинский мемориал» Лидия Геннадьевна Ларина.   В 2016 году филармония вошла в состав многофункционального культурного центра «Ленинский мемориал», тем самым расширив сферу своей деятельности и открыв новые формы взаимодействия со слушателями.    Ленинский мемориал развивает классические традиции российской концертной жизни: пропагандирует классическую музыку, поддерживает высокий уровень исполнительского искусства, поддерживает творческие связи с выдающимися исполнителями и дирижёрами, с другими российскими филармониями, ведёт музыкально-просветительскую деятельность.</vt:lpstr>
      <vt:lpstr>Мероприятия Ленинского мемориала регулярно проходят на концертных площадках в зале Дворца культуры «Руслан», в Зале Дворянского собрания, в ККК «Современник», в зале Дворца творчества детей и молодёжи,  в концертном зале Научно-культурного центра им. Славского в Димитровграде.</vt:lpstr>
      <vt:lpstr>На культурной карте России Ленинский мемориал заявляет о себе крупным Международным музыкальным фестивалем «Мир, Эпоха, Имена…» - преемником Ленинского музыкального фестиваля, ежегодно проходящего в Ульяновске с 1963 года. Он объединяет на своих концертных площадках музыкантов разных стран мира, распахивая двери в мир виртуозного инструментального и вокального исполнительского искусства и знакомя широкую слушательскую аудиторию с лучшими образцами музыкального творчества.</vt:lpstr>
      <vt:lpstr>Фестивали «Мир, Эпоха, Имена…» последних лет отличаются большим жанровым и тематическим разнообразием, включают не только концерты и спектакли различного формата, но также российские и международные выставочные проекты. Фестивали сопровождаются развернутой офф-программой, привлекающей широкую музыкальную общественность города и России: творческие школы, открытые репетиции, творческие встречи с выдающимися артистами, мастер-классы. </vt:lpstr>
      <vt:lpstr>Ленинский мемориал ведёт активную проектную деятельность:</vt:lpstr>
      <vt:lpstr>Презентация PowerPoint</vt:lpstr>
      <vt:lpstr>Презентация PowerPoint</vt:lpstr>
      <vt:lpstr>В мероприятиях Ленинского мемориала принимают участие более 120 волонтёров</vt:lpstr>
      <vt:lpstr>Ленинский мемориал предоставляет  для своих волонтеров фирменную продукцию – бэйджи и футболки.</vt:lpstr>
      <vt:lpstr>Помощь волонтеров в организации и проведении мероприятий:  • раздача информационных и рекламных материалов • проведение анкетирования слушателей • вручение букетов артистам </vt:lpstr>
      <vt:lpstr>Презентация PowerPoint</vt:lpstr>
      <vt:lpstr>Многие волонтеры переходят в разряд сотрудников и трудоустраиваются в Ленинский мемориал: </vt:lpstr>
      <vt:lpstr>Презентация PowerPoint</vt:lpstr>
      <vt:lpstr>Команда Ленинского мемориала по работе с волонтерами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LM-08</dc:creator>
  <cp:lastModifiedBy>LM-08</cp:lastModifiedBy>
  <cp:revision>23</cp:revision>
  <dcterms:created xsi:type="dcterms:W3CDTF">2023-04-07T07:41:34Z</dcterms:created>
  <dcterms:modified xsi:type="dcterms:W3CDTF">2023-04-07T13:48:37Z</dcterms:modified>
</cp:coreProperties>
</file>