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A5E7DA-5A14-4341-BAA0-A98D8FEC3617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FC3F1D-895E-4EB6-834C-7964E43319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Г.щЕКИНО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ВОЛОНТЕРСКИЙ ЦЕНТР «ВКУЛЬТУРЕ»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45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100" dirty="0"/>
              <a:t>Волонтерский центр «</a:t>
            </a:r>
            <a:r>
              <a:rPr lang="ru-RU" sz="1100" dirty="0" err="1"/>
              <a:t>ВКультуре</a:t>
            </a:r>
            <a:r>
              <a:rPr lang="ru-RU" sz="1100" dirty="0"/>
              <a:t>» создан при МБУК «</a:t>
            </a:r>
            <a:r>
              <a:rPr lang="ru-RU" sz="1100" dirty="0" err="1"/>
              <a:t>Щекинская</a:t>
            </a:r>
            <a:r>
              <a:rPr lang="ru-RU" sz="1100" dirty="0"/>
              <a:t> городская централизованная библиотечная сеть» как добровольное объединение граждан в целях реализации региональной составляющей федерального проекта «Творческие люди», развития и поддержки добровольческих инициатив, формирования сообщества активных граждан, участвующих в добровольческой деятельности</a:t>
            </a:r>
            <a:r>
              <a:rPr lang="ru-RU" sz="1100" dirty="0" smtClean="0"/>
              <a:t>, объединения </a:t>
            </a:r>
            <a:r>
              <a:rPr lang="ru-RU" sz="1100" dirty="0"/>
              <a:t>добровольческих ресурсов, координации и осуществления волонтерской деятельности в сфере культуры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5123" name="Picture 3" descr="C:\Users\User\Downloads\photo_5321556723212868823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80720" cy="483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2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Волонтеры центра помогают библиотекам в их повседневной деятельности: ремонте книг, обслуживании читателей и т.д.</a:t>
            </a:r>
            <a:endParaRPr lang="ru-RU" sz="2400" dirty="0"/>
          </a:p>
        </p:txBody>
      </p:sp>
      <p:pic>
        <p:nvPicPr>
          <p:cNvPr id="4" name="Picture 3" descr="C:\Users\User\Downloads\photo_5321556723212868828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80" y="1700808"/>
            <a:ext cx="6120680" cy="493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7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photo_5321556723212868832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7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Принимают участие в городских и районных творческих конкурсах.</a:t>
            </a:r>
            <a:endParaRPr lang="ru-RU" sz="2800" dirty="0"/>
          </a:p>
        </p:txBody>
      </p:sp>
      <p:pic>
        <p:nvPicPr>
          <p:cNvPr id="2050" name="Picture 2" descr="C:\Users\User\Downloads\photo_5321556723212868831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92089" cy="48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1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photo_5321556723212868829_y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204864"/>
            <a:ext cx="355917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photo_5321556723212868830_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9156"/>
            <a:ext cx="5659912" cy="42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1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Наш адрес: Тульская область, г. Щекино, ул. Ленина, д. 15</a:t>
            </a:r>
            <a:endParaRPr lang="ru-RU" dirty="0"/>
          </a:p>
        </p:txBody>
      </p:sp>
      <p:pic>
        <p:nvPicPr>
          <p:cNvPr id="4100" name="Picture 4" descr="C:\Users\User\Downloads\photo_5321556723212868824_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520626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ownloads\photo_5321556723212868827_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0512"/>
            <a:ext cx="2881575" cy="38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97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</TotalTime>
  <Words>108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ВОЛОНТЕРСКИЙ ЦЕНТР «ВКУЛЬТУРЕ»</vt:lpstr>
      <vt:lpstr>Волонтерский центр «ВКультуре» создан при МБУК «Щекинская городская централизованная библиотечная сеть» как добровольное объединение граждан в целях реализации региональной составляющей федерального проекта «Творческие люди», развития и поддержки добровольческих инициатив, формирования сообщества активных граждан, участвующих в добровольческой деятельности, объединения добровольческих ресурсов, координации и осуществления волонтерской деятельности в сфере культуры.</vt:lpstr>
      <vt:lpstr>Волонтеры центра помогают библиотекам в их повседневной деятельности: ремонте книг, обслуживании читателей и т.д.</vt:lpstr>
      <vt:lpstr>Презентация PowerPoint</vt:lpstr>
      <vt:lpstr>Принимают участие в городских и районных творческих конкурсах.</vt:lpstr>
      <vt:lpstr>Презентация PowerPoint</vt:lpstr>
      <vt:lpstr>Наш адрес: Тульская область, г. Щекино, ул. Ленина, д. 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ЦЕНТР «ВКУЛЬТУРЕ»</dc:title>
  <dc:creator>User</dc:creator>
  <cp:lastModifiedBy>User</cp:lastModifiedBy>
  <cp:revision>1</cp:revision>
  <dcterms:created xsi:type="dcterms:W3CDTF">2024-05-08T14:23:14Z</dcterms:created>
  <dcterms:modified xsi:type="dcterms:W3CDTF">2024-05-08T14:32:08Z</dcterms:modified>
</cp:coreProperties>
</file>