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660" r:id="rId3"/>
    <p:sldMasterId id="2147483674" r:id="rId4"/>
  </p:sldMasterIdLst>
  <p:handoutMasterIdLst>
    <p:handoutMasterId r:id="rId17"/>
  </p:handoutMasterIdLst>
  <p:sldIdLst>
    <p:sldId id="268" r:id="rId5"/>
    <p:sldId id="259" r:id="rId6"/>
    <p:sldId id="260" r:id="rId7"/>
    <p:sldId id="261" r:id="rId8"/>
    <p:sldId id="272" r:id="rId9"/>
    <p:sldId id="270" r:id="rId10"/>
    <p:sldId id="269" r:id="rId11"/>
    <p:sldId id="263" r:id="rId12"/>
    <p:sldId id="267" r:id="rId13"/>
    <p:sldId id="266" r:id="rId14"/>
    <p:sldId id="27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76" autoAdjust="0"/>
    <p:restoredTop sz="94660"/>
  </p:normalViewPr>
  <p:slideViewPr>
    <p:cSldViewPr>
      <p:cViewPr>
        <p:scale>
          <a:sx n="77" d="100"/>
          <a:sy n="77" d="100"/>
        </p:scale>
        <p:origin x="-105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4F325-6ADB-412E-8237-99DF4E191C0B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09A2-AEDE-423F-B0C6-656B7454E5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4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s1200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F1E5-5E8E-4B20-AC91-70EE36FB0618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D7D81-1195-415A-9B18-BE145A0F9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DA8-4C94-40D0-80FE-7EF6F9194F32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3BC8-629F-4BD2-987A-4DA51D887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AEB8E-FB6A-4207-B815-C5E178E69495}" type="datetimeFigureOut">
              <a:rPr lang="ru-RU" smtClean="0"/>
              <a:pPr/>
              <a:t>13.07.2024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790F-A637-49B1-8CD1-F7BBEED5AB4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фон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020462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Муниципальное общеобразовательное учреждение «Средняя школа с углубленным изучением отдельных предметов № 120 Красноармейского района Волгограда»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0466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Мой успех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Саргсян</a:t>
            </a:r>
            <a:r>
              <a:rPr lang="ru-RU" sz="2800" dirty="0" smtClean="0"/>
              <a:t> Кристина </a:t>
            </a:r>
            <a:r>
              <a:rPr lang="ru-RU" sz="2800" dirty="0" err="1" smtClean="0"/>
              <a:t>Арамаисовна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Наставник</a:t>
            </a:r>
            <a:r>
              <a:rPr lang="ru-RU" sz="2800" dirty="0" smtClean="0"/>
              <a:t>: </a:t>
            </a:r>
            <a:r>
              <a:rPr lang="ru-RU" sz="2800" dirty="0" smtClean="0"/>
              <a:t>Бочарова Светлана Вениаминовна </a:t>
            </a:r>
            <a:endParaRPr lang="ru-RU" sz="2800" dirty="0"/>
          </a:p>
        </p:txBody>
      </p:sp>
      <p:pic>
        <p:nvPicPr>
          <p:cNvPr id="5" name="Рисунок 4" descr="main_photo.jpg"/>
          <p:cNvPicPr>
            <a:picLocks noChangeAspect="1"/>
          </p:cNvPicPr>
          <p:nvPr/>
        </p:nvPicPr>
        <p:blipFill>
          <a:blip r:embed="rId2" cstate="print"/>
          <a:srcRect t="7490" b="11994"/>
          <a:stretch>
            <a:fillRect/>
          </a:stretch>
        </p:blipFill>
        <p:spPr>
          <a:xfrm>
            <a:off x="1691680" y="2564904"/>
            <a:ext cx="5544616" cy="309634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452320" y="2564904"/>
            <a:ext cx="0" cy="302433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75656" y="2564904"/>
            <a:ext cx="0" cy="309634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9289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Окончание художественной школы </a:t>
            </a:r>
            <a:endParaRPr lang="ru-RU" dirty="0"/>
          </a:p>
        </p:txBody>
      </p:sp>
      <p:pic>
        <p:nvPicPr>
          <p:cNvPr id="4" name="Рисунок 3" descr="худ.jpg"/>
          <p:cNvPicPr>
            <a:picLocks noChangeAspect="1"/>
          </p:cNvPicPr>
          <p:nvPr/>
        </p:nvPicPr>
        <p:blipFill>
          <a:blip r:embed="rId2" cstate="print"/>
          <a:srcRect l="3797" r="27848"/>
          <a:stretch>
            <a:fillRect/>
          </a:stretch>
        </p:blipFill>
        <p:spPr>
          <a:xfrm>
            <a:off x="4860032" y="2636912"/>
            <a:ext cx="3888432" cy="3782263"/>
          </a:xfrm>
          <a:prstGeom prst="rect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rcRect l="10625" r="12201" b="12099"/>
          <a:stretch>
            <a:fillRect/>
          </a:stretch>
        </p:blipFill>
        <p:spPr>
          <a:xfrm>
            <a:off x="467544" y="3212976"/>
            <a:ext cx="4176464" cy="310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добиться успеха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считаю, у  успеха есть определённая формула и если её придерживаться, все получится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99695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Формула достижения успеха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99992" y="3501008"/>
            <a:ext cx="0" cy="86409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443711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Цель – Желание - Действие - Результат</a:t>
            </a:r>
            <a:endParaRPr lang="ru-RU" sz="3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9552" y="2780928"/>
            <a:ext cx="81369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676456" y="2780928"/>
            <a:ext cx="0" cy="295232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9552" y="2780928"/>
            <a:ext cx="0" cy="295232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9552" y="5733256"/>
            <a:ext cx="81369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286633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4984" y="274638"/>
            <a:ext cx="9361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73016"/>
            <a:ext cx="4139952" cy="2952328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573016"/>
            <a:ext cx="3899925" cy="295232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83568" y="3429000"/>
            <a:ext cx="813690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4" cstate="print"/>
          <a:srcRect t="3875" r="11371" b="16698"/>
          <a:stretch>
            <a:fillRect/>
          </a:stretch>
        </p:blipFill>
        <p:spPr>
          <a:xfrm>
            <a:off x="683568" y="692696"/>
            <a:ext cx="3888432" cy="2660755"/>
          </a:xfrm>
          <a:prstGeom prst="rect">
            <a:avLst/>
          </a:prstGeom>
        </p:spPr>
      </p:pic>
      <p:pic>
        <p:nvPicPr>
          <p:cNvPr id="9" name="Рисунок 8" descr="i (7).jpg"/>
          <p:cNvPicPr>
            <a:picLocks noChangeAspect="1"/>
          </p:cNvPicPr>
          <p:nvPr/>
        </p:nvPicPr>
        <p:blipFill>
          <a:blip r:embed="rId5" cstate="print"/>
          <a:srcRect t="14814"/>
          <a:stretch>
            <a:fillRect/>
          </a:stretch>
        </p:blipFill>
        <p:spPr>
          <a:xfrm>
            <a:off x="4716016" y="692696"/>
            <a:ext cx="4113848" cy="262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977242" flipV="1">
            <a:off x="-3643087" y="1062213"/>
            <a:ext cx="643500" cy="5249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вид.jpg"/>
          <p:cNvPicPr>
            <a:picLocks noChangeAspect="1"/>
          </p:cNvPicPr>
          <p:nvPr/>
        </p:nvPicPr>
        <p:blipFill>
          <a:blip r:embed="rId2" cstate="print"/>
          <a:srcRect r="2703"/>
          <a:stretch>
            <a:fillRect/>
          </a:stretch>
        </p:blipFill>
        <p:spPr>
          <a:xfrm>
            <a:off x="4355976" y="3573016"/>
            <a:ext cx="4536504" cy="2869242"/>
          </a:xfrm>
          <a:prstGeom prst="rect">
            <a:avLst/>
          </a:prstGeom>
        </p:spPr>
      </p:pic>
      <p:pic>
        <p:nvPicPr>
          <p:cNvPr id="5" name="Рисунок 4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899925" cy="2880320"/>
          </a:xfrm>
          <a:prstGeom prst="rect">
            <a:avLst/>
          </a:prstGeom>
        </p:spPr>
      </p:pic>
      <p:pic>
        <p:nvPicPr>
          <p:cNvPr id="6" name="Рисунок 5" descr="i (19).jpg"/>
          <p:cNvPicPr>
            <a:picLocks noChangeAspect="1"/>
          </p:cNvPicPr>
          <p:nvPr/>
        </p:nvPicPr>
        <p:blipFill>
          <a:blip r:embed="rId4" cstate="print"/>
          <a:srcRect t="4559" b="4262"/>
          <a:stretch>
            <a:fillRect/>
          </a:stretch>
        </p:blipFill>
        <p:spPr>
          <a:xfrm>
            <a:off x="4572000" y="476672"/>
            <a:ext cx="4211960" cy="2880320"/>
          </a:xfrm>
          <a:prstGeom prst="rect">
            <a:avLst/>
          </a:prstGeom>
        </p:spPr>
      </p:pic>
      <p:pic>
        <p:nvPicPr>
          <p:cNvPr id="7" name="Рисунок 6" descr="i (2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73016"/>
            <a:ext cx="3779912" cy="283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56992" y="274638"/>
            <a:ext cx="10801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арте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4176464" cy="4176464"/>
          </a:xfrm>
          <a:prstGeom prst="rect">
            <a:avLst/>
          </a:prstGeom>
        </p:spPr>
      </p:pic>
      <p:pic>
        <p:nvPicPr>
          <p:cNvPr id="6" name="Рисунок 5" descr="дипл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3635896" cy="5194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880320" cy="3840427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852936"/>
            <a:ext cx="2772308" cy="3696411"/>
          </a:xfrm>
          <a:prstGeom prst="rect">
            <a:avLst/>
          </a:prstGeom>
        </p:spPr>
      </p:pic>
      <p:pic>
        <p:nvPicPr>
          <p:cNvPr id="4" name="Рисунок 3" descr="i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2879812" cy="3839749"/>
          </a:xfrm>
          <a:prstGeom prst="rect">
            <a:avLst/>
          </a:prstGeom>
        </p:spPr>
      </p:pic>
      <p:pic>
        <p:nvPicPr>
          <p:cNvPr id="5" name="Рисунок 4" descr="i (16).jpg"/>
          <p:cNvPicPr>
            <a:picLocks noChangeAspect="1"/>
          </p:cNvPicPr>
          <p:nvPr/>
        </p:nvPicPr>
        <p:blipFill>
          <a:blip r:embed="rId5" cstate="print"/>
          <a:srcRect l="10909" r="7273" b="44351"/>
          <a:stretch>
            <a:fillRect/>
          </a:stretch>
        </p:blipFill>
        <p:spPr>
          <a:xfrm>
            <a:off x="3275856" y="476672"/>
            <a:ext cx="2448272" cy="2220280"/>
          </a:xfrm>
          <a:prstGeom prst="rect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221088"/>
            <a:ext cx="2689492" cy="2313876"/>
          </a:xfrm>
          <a:prstGeom prst="rect">
            <a:avLst/>
          </a:prstGeom>
        </p:spPr>
      </p:pic>
      <p:pic>
        <p:nvPicPr>
          <p:cNvPr id="7" name="Рисунок 6" descr="i (18).jpg"/>
          <p:cNvPicPr>
            <a:picLocks noChangeAspect="1"/>
          </p:cNvPicPr>
          <p:nvPr/>
        </p:nvPicPr>
        <p:blipFill>
          <a:blip r:embed="rId7" cstate="print"/>
          <a:srcRect t="6715" b="9375"/>
          <a:stretch>
            <a:fillRect/>
          </a:stretch>
        </p:blipFill>
        <p:spPr>
          <a:xfrm>
            <a:off x="179512" y="4293096"/>
            <a:ext cx="273630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501008"/>
            <a:ext cx="4032448" cy="3024336"/>
          </a:xfrm>
          <a:prstGeom prst="rect">
            <a:avLst/>
          </a:prstGeom>
        </p:spPr>
      </p:pic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836712"/>
            <a:ext cx="3143948" cy="5589240"/>
          </a:xfrm>
          <a:prstGeom prst="rect">
            <a:avLst/>
          </a:prstGeom>
        </p:spPr>
      </p:pic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4" cstate="print"/>
          <a:srcRect t="15195"/>
          <a:stretch>
            <a:fillRect/>
          </a:stretch>
        </p:blipFill>
        <p:spPr>
          <a:xfrm>
            <a:off x="683568" y="764704"/>
            <a:ext cx="3960440" cy="251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).jpg"/>
          <p:cNvPicPr>
            <a:picLocks noChangeAspect="1"/>
          </p:cNvPicPr>
          <p:nvPr/>
        </p:nvPicPr>
        <p:blipFill>
          <a:blip r:embed="rId2" cstate="print"/>
          <a:srcRect l="3571"/>
          <a:stretch>
            <a:fillRect/>
          </a:stretch>
        </p:blipFill>
        <p:spPr>
          <a:xfrm>
            <a:off x="467544" y="548680"/>
            <a:ext cx="3888432" cy="2687249"/>
          </a:xfrm>
          <a:prstGeom prst="rect">
            <a:avLst/>
          </a:prstGeom>
        </p:spPr>
      </p:pic>
      <p:pic>
        <p:nvPicPr>
          <p:cNvPr id="3" name="Рисунок 2" descr="i (10).jpg"/>
          <p:cNvPicPr>
            <a:picLocks noChangeAspect="1"/>
          </p:cNvPicPr>
          <p:nvPr/>
        </p:nvPicPr>
        <p:blipFill>
          <a:blip r:embed="rId3" cstate="print"/>
          <a:srcRect l="5000" r="5000"/>
          <a:stretch>
            <a:fillRect/>
          </a:stretch>
        </p:blipFill>
        <p:spPr>
          <a:xfrm>
            <a:off x="467544" y="3717032"/>
            <a:ext cx="3888432" cy="2880320"/>
          </a:xfrm>
          <a:prstGeom prst="rect">
            <a:avLst/>
          </a:prstGeom>
        </p:spPr>
      </p:pic>
      <p:pic>
        <p:nvPicPr>
          <p:cNvPr id="6" name="Рисунок 5" descr="i (11).jpg"/>
          <p:cNvPicPr>
            <a:picLocks noChangeAspect="1"/>
          </p:cNvPicPr>
          <p:nvPr/>
        </p:nvPicPr>
        <p:blipFill>
          <a:blip r:embed="rId4" cstate="print"/>
          <a:srcRect l="10073" r="5026" b="6936"/>
          <a:stretch>
            <a:fillRect/>
          </a:stretch>
        </p:blipFill>
        <p:spPr>
          <a:xfrm>
            <a:off x="4860032" y="548680"/>
            <a:ext cx="3744416" cy="2736304"/>
          </a:xfrm>
          <a:prstGeom prst="rect">
            <a:avLst/>
          </a:prstGeom>
        </p:spPr>
      </p:pic>
      <p:pic>
        <p:nvPicPr>
          <p:cNvPr id="7" name="Рисунок 6" descr="i (12).jpg"/>
          <p:cNvPicPr>
            <a:picLocks noChangeAspect="1"/>
          </p:cNvPicPr>
          <p:nvPr/>
        </p:nvPicPr>
        <p:blipFill>
          <a:blip r:embed="rId5" cstate="print"/>
          <a:srcRect r="10226"/>
          <a:stretch>
            <a:fillRect/>
          </a:stretch>
        </p:blipFill>
        <p:spPr>
          <a:xfrm>
            <a:off x="4860032" y="3717032"/>
            <a:ext cx="3816424" cy="283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4" name="Рисунок 3" descr="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851920" cy="5135893"/>
          </a:xfrm>
          <a:prstGeom prst="rect">
            <a:avLst/>
          </a:prstGeom>
        </p:spPr>
      </p:pic>
      <p:pic>
        <p:nvPicPr>
          <p:cNvPr id="5" name="Рисунок 4" descr="о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88843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dirty="0" smtClean="0"/>
              <a:t>Мои достижения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452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Среднее образование на отлично</a:t>
            </a:r>
            <a:endParaRPr lang="ru-RU" dirty="0"/>
          </a:p>
        </p:txBody>
      </p:sp>
      <p:pic>
        <p:nvPicPr>
          <p:cNvPr id="5" name="Рисунок 4" descr="атт.jpg"/>
          <p:cNvPicPr>
            <a:picLocks noChangeAspect="1"/>
          </p:cNvPicPr>
          <p:nvPr/>
        </p:nvPicPr>
        <p:blipFill>
          <a:blip r:embed="rId2" cstate="print"/>
          <a:srcRect l="1980" t="13661" r="4966" b="19551"/>
          <a:stretch>
            <a:fillRect/>
          </a:stretch>
        </p:blipFill>
        <p:spPr>
          <a:xfrm>
            <a:off x="827584" y="2060848"/>
            <a:ext cx="3384376" cy="3168352"/>
          </a:xfrm>
          <a:prstGeom prst="rect">
            <a:avLst/>
          </a:prstGeom>
        </p:spPr>
      </p:pic>
      <p:pic>
        <p:nvPicPr>
          <p:cNvPr id="6" name="Рисунок 5" descr="атте.jpg"/>
          <p:cNvPicPr>
            <a:picLocks noChangeAspect="1"/>
          </p:cNvPicPr>
          <p:nvPr/>
        </p:nvPicPr>
        <p:blipFill>
          <a:blip r:embed="rId3" cstate="print"/>
          <a:srcRect t="15350" b="4851"/>
          <a:stretch>
            <a:fillRect/>
          </a:stretch>
        </p:blipFill>
        <p:spPr>
          <a:xfrm>
            <a:off x="4932040" y="1844824"/>
            <a:ext cx="3528392" cy="3754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73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Мои достижения</vt:lpstr>
      <vt:lpstr>Мои достижения </vt:lpstr>
      <vt:lpstr>Мои достижения</vt:lpstr>
      <vt:lpstr>Как добиться успеха?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успех</dc:title>
  <dc:creator>АЛИНА</dc:creator>
  <cp:lastModifiedBy>User</cp:lastModifiedBy>
  <cp:revision>6</cp:revision>
  <dcterms:created xsi:type="dcterms:W3CDTF">2020-02-24T17:41:46Z</dcterms:created>
  <dcterms:modified xsi:type="dcterms:W3CDTF">2024-07-13T20:55:56Z</dcterms:modified>
</cp:coreProperties>
</file>