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8D8F-C0EB-471D-AE3B-8FA42E08F5FC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19950-F38F-43EE-BF0B-B6309F56E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376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8D8F-C0EB-471D-AE3B-8FA42E08F5FC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19950-F38F-43EE-BF0B-B6309F56E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654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8D8F-C0EB-471D-AE3B-8FA42E08F5FC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19950-F38F-43EE-BF0B-B6309F56E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1977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8D8F-C0EB-471D-AE3B-8FA42E08F5FC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19950-F38F-43EE-BF0B-B6309F56E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063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8D8F-C0EB-471D-AE3B-8FA42E08F5FC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19950-F38F-43EE-BF0B-B6309F56E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648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8D8F-C0EB-471D-AE3B-8FA42E08F5FC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19950-F38F-43EE-BF0B-B6309F56E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005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8D8F-C0EB-471D-AE3B-8FA42E08F5FC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19950-F38F-43EE-BF0B-B6309F56E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547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8D8F-C0EB-471D-AE3B-8FA42E08F5FC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19950-F38F-43EE-BF0B-B6309F56E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624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8D8F-C0EB-471D-AE3B-8FA42E08F5FC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19950-F38F-43EE-BF0B-B6309F56E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910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8D8F-C0EB-471D-AE3B-8FA42E08F5FC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19950-F38F-43EE-BF0B-B6309F56E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30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8D8F-C0EB-471D-AE3B-8FA42E08F5FC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19950-F38F-43EE-BF0B-B6309F56E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7307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B8D8F-C0EB-471D-AE3B-8FA42E08F5FC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19950-F38F-43EE-BF0B-B6309F56E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961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Спортивные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инвалидов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Фабрика Пионер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2534444"/>
            <a:ext cx="9525000" cy="293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7735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526" y="1685109"/>
            <a:ext cx="5708468" cy="4937760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71994" y="0"/>
            <a:ext cx="12020006" cy="1325563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Габариты (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ДхШхВ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 550х264х194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Вес с упаковкой, кг — 400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товара, м3 — 9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Страна производства — Россия            </a:t>
            </a:r>
            <a:r>
              <a:rPr lang="ru-RU" sz="1800" b="1" i="0" dirty="0" smtClean="0">
                <a:solidFill>
                  <a:srgbClr val="222222"/>
                </a:solidFill>
                <a:effectLst/>
                <a:latin typeface="Nunito Sans"/>
              </a:rPr>
              <a:t>270 900 ₽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10252" y="104503"/>
            <a:ext cx="4950823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Тренажерный комплекс предназначен для занятий людей без физических ограничений а также людьми с нарушениями опорно-двигательного аппарата (в кресло-колясках).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тренажеров: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Маятник. Предназначен для разминки мышц спины и живота.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Жим от груди. Предназначен для тренировки мышц верхнего плечевого пояса, мышц груди. В качестве нагрузки используется собственный вес спортсмена.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Вертикальная тяга. Предназначен для тренировки мышц верхнего плечевого пояса, мышц груди. В качестве нагрузки используется собственный вес спортсмена.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Пресс-скамья. Предназначен для тренировки мышц брюшного пресса.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Твистер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Предназначен для разминки мышц живота и спины.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Сведение и разведение ног. Предназначен для тренировки отводящих и приводящих мышц бедра.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Степпер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Предназначен для тренировки мышц ног и создания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кардионагрузки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Брусья. Предназначены для тренировки мышц рук.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Лыжник. Предназначен для разминки мышц ног и создания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кардионагрузки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Рули. Предназначены для разминки мышц рук.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Монтаж – установка на выровненную поверхность 2-х половин рам, скрепление болтами, крепление рам шпилькой М8 - 10 к грунту.</a:t>
            </a:r>
          </a:p>
        </p:txBody>
      </p:sp>
    </p:spTree>
    <p:extLst>
      <p:ext uri="{BB962C8B-B14F-4D97-AF65-F5344CB8AC3E}">
        <p14:creationId xmlns:p14="http://schemas.microsoft.com/office/powerpoint/2010/main" val="2287650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Габариты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ДхШхВ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 800x880x260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Вес с упаковкой, кг — 715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Габариты упаковки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ДхШхВ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см — 330x140x65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товара, м3 — 3.003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Страна производства — Россия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54" y="1825625"/>
            <a:ext cx="5499463" cy="4705804"/>
          </a:xfrm>
        </p:spPr>
      </p:pic>
      <p:sp>
        <p:nvSpPr>
          <p:cNvPr id="5" name="TextBox 4"/>
          <p:cNvSpPr txBox="1"/>
          <p:nvPr/>
        </p:nvSpPr>
        <p:spPr>
          <a:xfrm>
            <a:off x="6662057" y="561703"/>
            <a:ext cx="5172892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Комплекс состоит из:</a:t>
            </a:r>
          </a:p>
          <a:p>
            <a:r>
              <a:rPr lang="ru-RU" sz="1600" dirty="0" smtClean="0"/>
              <a:t>- двадцати одного опорного вертикального столба, изготовленных из металлических труб</a:t>
            </a:r>
          </a:p>
          <a:p>
            <a:r>
              <a:rPr lang="ru-RU" sz="1600" dirty="0" smtClean="0"/>
              <a:t>- брусьев </a:t>
            </a:r>
            <a:r>
              <a:rPr lang="ru-RU" sz="1600" dirty="0" err="1" smtClean="0"/>
              <a:t>воркаут</a:t>
            </a:r>
            <a:r>
              <a:rPr lang="ru-RU" sz="1600" dirty="0" smtClean="0"/>
              <a:t> в подъем</a:t>
            </a:r>
          </a:p>
          <a:p>
            <a:r>
              <a:rPr lang="ru-RU" sz="1600" dirty="0" smtClean="0"/>
              <a:t>- брусьев </a:t>
            </a:r>
            <a:r>
              <a:rPr lang="ru-RU" sz="1600" dirty="0" err="1" smtClean="0"/>
              <a:t>параворкаут</a:t>
            </a:r>
            <a:r>
              <a:rPr lang="ru-RU" sz="1600" dirty="0" smtClean="0"/>
              <a:t>, изогнутых в подъем</a:t>
            </a:r>
          </a:p>
          <a:p>
            <a:r>
              <a:rPr lang="ru-RU" sz="1600" dirty="0" smtClean="0"/>
              <a:t>- трех перекладин</a:t>
            </a:r>
          </a:p>
          <a:p>
            <a:r>
              <a:rPr lang="ru-RU" sz="1600" dirty="0" smtClean="0"/>
              <a:t>- шведской стенки</a:t>
            </a:r>
          </a:p>
          <a:p>
            <a:r>
              <a:rPr lang="ru-RU" sz="1600" dirty="0" smtClean="0"/>
              <a:t>- вспомогательных поручней</a:t>
            </a:r>
          </a:p>
          <a:p>
            <a:r>
              <a:rPr lang="ru-RU" sz="1600" dirty="0" smtClean="0"/>
              <a:t>- наклонного </a:t>
            </a:r>
            <a:r>
              <a:rPr lang="ru-RU" sz="1600" dirty="0" err="1" smtClean="0"/>
              <a:t>рукохода</a:t>
            </a:r>
            <a:r>
              <a:rPr lang="ru-RU" sz="1600" dirty="0" smtClean="0"/>
              <a:t> и двух прямых </a:t>
            </a:r>
            <a:r>
              <a:rPr lang="ru-RU" sz="1600" dirty="0" err="1" smtClean="0"/>
              <a:t>рукоходов</a:t>
            </a:r>
            <a:endParaRPr lang="ru-RU" sz="1600" dirty="0" smtClean="0"/>
          </a:p>
          <a:p>
            <a:r>
              <a:rPr lang="ru-RU" sz="1600" dirty="0" smtClean="0"/>
              <a:t>- двух горизонтальных скамей (брус 80*80 мм длина 1600 мм)</a:t>
            </a:r>
          </a:p>
          <a:p>
            <a:r>
              <a:rPr lang="ru-RU" sz="1600" dirty="0" smtClean="0"/>
              <a:t>Несущие стойки сверху закрыты металлическими полусферами.  </a:t>
            </a:r>
          </a:p>
          <a:p>
            <a:r>
              <a:rPr lang="ru-RU" sz="1600" dirty="0" smtClean="0"/>
              <a:t>В комплексе все снаряды крепятся к опорным столбам при помощи разъемных хомутов, состоящих из двух одинаковых полуколец .  </a:t>
            </a:r>
          </a:p>
          <a:p>
            <a:r>
              <a:rPr lang="ru-RU" sz="1600" dirty="0" smtClean="0"/>
              <a:t>Благодаря конструкции крепежных хомутов все снаряды комплекса регулируются по высоте.  </a:t>
            </a:r>
          </a:p>
          <a:p>
            <a:r>
              <a:rPr lang="ru-RU" sz="1600" dirty="0" smtClean="0"/>
              <a:t>Вся конструкция окрашена порошковой эмалью в электростатическом поле в цвет по согласованию с заказчиком.  </a:t>
            </a:r>
          </a:p>
          <a:p>
            <a:r>
              <a:rPr lang="ru-RU" sz="1600" dirty="0" smtClean="0"/>
              <a:t>Болты для сборки комплекса- в комплекте.  </a:t>
            </a:r>
          </a:p>
          <a:p>
            <a:r>
              <a:rPr lang="ru-RU" sz="1600" dirty="0" smtClean="0"/>
              <a:t>Одновременное кол-во занимающихся: 12 человек.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985630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52" y="208371"/>
            <a:ext cx="10515600" cy="1325563"/>
          </a:xfrm>
        </p:spPr>
        <p:txBody>
          <a:bodyPr>
            <a:norm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Вес с упаковкой, кг — 490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товара, м3 — 1.4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Страна производства — Россия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83" y="1995442"/>
            <a:ext cx="5499463" cy="4351338"/>
          </a:xfrm>
        </p:spPr>
      </p:pic>
      <p:sp>
        <p:nvSpPr>
          <p:cNvPr id="5" name="TextBox 4"/>
          <p:cNvSpPr txBox="1"/>
          <p:nvPr/>
        </p:nvSpPr>
        <p:spPr>
          <a:xfrm>
            <a:off x="6335486" y="1397091"/>
            <a:ext cx="585651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street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workout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адаптирован для инвалидов - колясочников. 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состоит из: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Двенадцати опорных вертикальных столбов, изготовленных из металлических труб, сверху закрытых металлическими полусферами;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Рукоход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-змейка;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Рукоход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-молот;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Шведская стенка;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Четырех перекладин;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Вспомогательные рукоятки;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Наклонной скамьи из деревянного бруса 80*80 мм;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- 26 хомутов.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комплексе все снаряды крепятся к опорным столбам при помощи разъемных хомутов, состоящих из двух одинаковых полуколец. 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 конструкции крепежных хомутов все снаряды комплекса регулируются по высоте. 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Болты для крепления хомутов - в комплекте. 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Конструкция снаряда покрыта атмосферостойкой порошковой краской, нанесенной методом электростатического напыления с последующим обжигом в печи. 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Цвет на выбор по каталогу RAL. 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Одновременное кол-во занимающихся: 8 человек.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588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600" b="1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</a:t>
            </a:r>
            <a:r>
              <a:rPr lang="ru-RU" sz="1600" b="0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0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Габариты (</a:t>
            </a:r>
            <a:r>
              <a:rPr lang="ru-RU" sz="1600" b="0" i="0" dirty="0" err="1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ДхШхВ</a:t>
            </a:r>
            <a:r>
              <a:rPr lang="ru-RU" sz="1600" b="0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600" b="0" i="0" dirty="0" err="1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cм</a:t>
            </a:r>
            <a:r>
              <a:rPr lang="ru-RU" sz="1600" b="0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467,6x268,7x160</a:t>
            </a:r>
            <a:br>
              <a:rPr lang="ru-RU" sz="1600" b="0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Вес с упаковкой, кг — 50</a:t>
            </a:r>
            <a:br>
              <a:rPr lang="ru-RU" sz="1600" b="0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Габариты упаковки (</a:t>
            </a:r>
            <a:r>
              <a:rPr lang="ru-RU" sz="1600" b="0" i="0" dirty="0" err="1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ДхШхВ</a:t>
            </a:r>
            <a:r>
              <a:rPr lang="ru-RU" sz="1600" b="0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см — 300x200x100</a:t>
            </a:r>
            <a:br>
              <a:rPr lang="ru-RU" sz="1600" b="0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товара, м3 — 18</a:t>
            </a:r>
            <a:br>
              <a:rPr lang="ru-RU" sz="1600" b="0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Гарантийный срок, </a:t>
            </a:r>
            <a:r>
              <a:rPr lang="ru-RU" sz="1600" b="0" i="0" dirty="0" err="1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мес</a:t>
            </a:r>
            <a:r>
              <a:rPr lang="ru-RU" sz="1600" b="0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12</a:t>
            </a:r>
            <a:br>
              <a:rPr lang="ru-RU" sz="1600" b="0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0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46995"/>
            <a:ext cx="5786846" cy="4906055"/>
          </a:xfrm>
        </p:spPr>
      </p:pic>
      <p:sp>
        <p:nvSpPr>
          <p:cNvPr id="5" name="TextBox 4"/>
          <p:cNvSpPr txBox="1"/>
          <p:nvPr/>
        </p:nvSpPr>
        <p:spPr>
          <a:xfrm>
            <a:off x="6570617" y="365125"/>
            <a:ext cx="5394960" cy="6087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Тренажер предназначен как для одного пользователя, так и для нескольких одновременно.</a:t>
            </a:r>
          </a:p>
          <a:p>
            <a:r>
              <a:rPr lang="ru-RU" dirty="0" smtClean="0"/>
              <a:t>Комплекс из 10 уличных тренажеров позволяет тренировать все группы мышц, и поддерживать общую физическую подготовку.</a:t>
            </a:r>
          </a:p>
          <a:p>
            <a:endParaRPr lang="ru-RU" dirty="0" smtClean="0"/>
          </a:p>
          <a:p>
            <a:r>
              <a:rPr lang="ru-RU" dirty="0" smtClean="0"/>
              <a:t>- Рама комплекса из стального профиля 80х80х3мм и 80х40х3мм;</a:t>
            </a:r>
          </a:p>
          <a:p>
            <a:r>
              <a:rPr lang="ru-RU" dirty="0" smtClean="0"/>
              <a:t>- В состав комплекса входят уличные тренажеры: Разведение ног, Лыжник, </a:t>
            </a:r>
            <a:r>
              <a:rPr lang="ru-RU" dirty="0" err="1" smtClean="0"/>
              <a:t>Степпер</a:t>
            </a:r>
            <a:r>
              <a:rPr lang="ru-RU" dirty="0" smtClean="0"/>
              <a:t>, Шведская стенка (для инвалидов), Маятник, Жим от груди (для инвалидов-колясочников), Подтягивание (для инвалидов-колясочников);</a:t>
            </a:r>
          </a:p>
          <a:p>
            <a:r>
              <a:rPr lang="ru-RU" dirty="0" smtClean="0"/>
              <a:t>- Комплекс устанавливается на бетонную или асфальтовую площадку - прикручивается анкерными болтами;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Травмобезопасная</a:t>
            </a:r>
            <a:r>
              <a:rPr lang="ru-RU" dirty="0" smtClean="0"/>
              <a:t>, антивандальная конструкция;</a:t>
            </a:r>
          </a:p>
          <a:p>
            <a:r>
              <a:rPr lang="ru-RU" dirty="0" smtClean="0"/>
              <a:t>- Порошковая </a:t>
            </a:r>
            <a:r>
              <a:rPr lang="ru-RU" dirty="0" err="1" smtClean="0"/>
              <a:t>термоотверждаемая</a:t>
            </a:r>
            <a:r>
              <a:rPr lang="ru-RU" dirty="0" smtClean="0"/>
              <a:t> краска устойчивая к атмосферному воздействию;</a:t>
            </a:r>
          </a:p>
          <a:p>
            <a:r>
              <a:rPr lang="ru-RU" dirty="0" smtClean="0"/>
              <a:t>- Торцы рамы, рычагов и метизы запаяны, либо закрыты декоративными заглушками.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6205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1" y="0"/>
            <a:ext cx="7327899" cy="6874830"/>
          </a:xfrm>
        </p:spPr>
      </p:pic>
    </p:spTree>
    <p:extLst>
      <p:ext uri="{BB962C8B-B14F-4D97-AF65-F5344CB8AC3E}">
        <p14:creationId xmlns:p14="http://schemas.microsoft.com/office/powerpoint/2010/main" val="42897196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557</Words>
  <Application>Microsoft Office PowerPoint</Application>
  <PresentationFormat>Широкоэкранный</PresentationFormat>
  <Paragraphs>59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Nunito Sans</vt:lpstr>
      <vt:lpstr>Times New Roman</vt:lpstr>
      <vt:lpstr>Тема Office</vt:lpstr>
      <vt:lpstr>Спортивные комплексы для инвалидов </vt:lpstr>
      <vt:lpstr>Характеристики Габариты (ДхШхВ), cм — 550х264х194 Вес с упаковкой, кг — 400 Общий объем товара, м3 — 9 Страна производства — Россия            270 900 ₽</vt:lpstr>
      <vt:lpstr>Характеристики Габариты (ДхШхВ), cм — 800x880x260 Вес с упаковкой, кг — 715 Габариты упаковки (ДхШхВ), см — 330x140x65 Общий объем товара, м3 — 3.003 Страна производства — Россия</vt:lpstr>
      <vt:lpstr>Характеристики Вес с упаковкой, кг — 490 Общий объем товара, м3 — 1.4 Страна производства — Россия</vt:lpstr>
      <vt:lpstr>Характеристики Габариты (ДхШхВ), cм — 467,6x268,7x160 Вес с упаковкой, кг — 50 Габариты упаковки (ДхШхВ), см — 300x200x100 Общий объем товара, м3 — 18 Гарантийный срок, мес — 12 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Характеристики Габариты (ДхШхВ), cм — 550х264х194 Вес с упаковкой, кг — 400 Общий объем товара, м3 — 9 Страна производства — Россия                                                                                             270 900 ₽</dc:title>
  <dc:creator>Пользователь</dc:creator>
  <cp:lastModifiedBy>Пользователь</cp:lastModifiedBy>
  <cp:revision>8</cp:revision>
  <dcterms:created xsi:type="dcterms:W3CDTF">2026-04-14T06:18:24Z</dcterms:created>
  <dcterms:modified xsi:type="dcterms:W3CDTF">2026-04-17T05:56:39Z</dcterms:modified>
</cp:coreProperties>
</file>