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6" r:id="rId5"/>
    <p:sldId id="260" r:id="rId6"/>
    <p:sldId id="262" r:id="rId7"/>
    <p:sldId id="270" r:id="rId8"/>
    <p:sldId id="264" r:id="rId9"/>
    <p:sldId id="267" r:id="rId10"/>
    <p:sldId id="268" r:id="rId11"/>
    <p:sldId id="269" r:id="rId12"/>
    <p:sldId id="271" r:id="rId13"/>
    <p:sldId id="265" r:id="rId14"/>
    <p:sldId id="25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4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3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7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78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59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3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25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40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8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7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45248EA-EAB6-497E-AB20-48FA6673F35B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90BE455-BEB0-45D9-8D42-56120E862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5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obrostabzelenogradsk@mail.ru" TargetMode="External"/><Relationship Id="rId2" Type="http://schemas.openxmlformats.org/officeDocument/2006/relationships/hyperlink" Target="https://vk.com/dobroshtab_zg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bro.ru/organizations/10027889/info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402CB-7FEF-0198-9AE0-0EF238D44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595" y="388941"/>
            <a:ext cx="10405821" cy="2926080"/>
          </a:xfrm>
        </p:spPr>
        <p:txBody>
          <a:bodyPr>
            <a:normAutofit/>
          </a:bodyPr>
          <a:lstStyle/>
          <a:p>
            <a:r>
              <a:rPr lang="ru-RU" dirty="0" err="1"/>
              <a:t>доброштаб</a:t>
            </a:r>
            <a:r>
              <a:rPr lang="ru-RU" dirty="0"/>
              <a:t> зеленоградского </a:t>
            </a:r>
            <a:r>
              <a:rPr lang="ru-RU" dirty="0" err="1"/>
              <a:t>мо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8C7AF-2823-6DD0-2CB5-9A4F82525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26" y="3928819"/>
            <a:ext cx="1810668" cy="22285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EB785D-C190-F9B0-A0AD-6C09F3E12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886" y="3926003"/>
            <a:ext cx="1810669" cy="2231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80DF3A-FBDD-994C-40C4-47DBC257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05" y="3926004"/>
            <a:ext cx="1810669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2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5E4D0-3659-BD80-7B91-E6ADA867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главные активисты: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A6A8CD-AC63-3D2B-D4FA-3580BB184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01" y="1965960"/>
            <a:ext cx="2836793" cy="37792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6F22BD-1792-A150-192C-7BEEF788C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25" y="1965960"/>
            <a:ext cx="2836792" cy="3779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AE31D7-AABB-A93B-44E0-A49B35AFE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8" y="1965960"/>
            <a:ext cx="2836792" cy="37792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52979C-8CA4-C58B-6A2D-03FF65549AF8}"/>
              </a:ext>
            </a:extLst>
          </p:cNvPr>
          <p:cNvSpPr txBox="1"/>
          <p:nvPr/>
        </p:nvSpPr>
        <p:spPr>
          <a:xfrm>
            <a:off x="9831897" y="577596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48E3C-33C6-EC22-BA8B-0F2D77D63FF6}"/>
              </a:ext>
            </a:extLst>
          </p:cNvPr>
          <p:cNvSpPr txBox="1"/>
          <p:nvPr/>
        </p:nvSpPr>
        <p:spPr>
          <a:xfrm>
            <a:off x="5734704" y="577596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Родион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EA8612-74B7-6D94-8B72-DADF3FCCBC3C}"/>
              </a:ext>
            </a:extLst>
          </p:cNvPr>
          <p:cNvSpPr txBox="1"/>
          <p:nvPr/>
        </p:nvSpPr>
        <p:spPr>
          <a:xfrm>
            <a:off x="2200013" y="57452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Дарья</a:t>
            </a:r>
          </a:p>
        </p:txBody>
      </p:sp>
    </p:spTree>
    <p:extLst>
      <p:ext uri="{BB962C8B-B14F-4D97-AF65-F5344CB8AC3E}">
        <p14:creationId xmlns:p14="http://schemas.microsoft.com/office/powerpoint/2010/main" val="350924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435DE-5BA6-9E01-C437-360F4DE8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85" y="458598"/>
            <a:ext cx="9875520" cy="135636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D7644-6E2E-EE36-D473-B016D4F2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003" y="2321777"/>
            <a:ext cx="4729294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волонтёрскую деятельность начала в Камчатском крае в 2014г.</a:t>
            </a:r>
          </a:p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г. Была признана главным волонтёром Зеленоградского городского округа. Имеет большой опыт в организации мероприятий.</a:t>
            </a:r>
          </a:p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регионального конкурса «Лидер 21 века»,  школы молодежного актива «ЗАГЛАВНЫЕ», городской волонтёр ЧМ по футболу 2018г.</a:t>
            </a: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94B33-BF27-772D-F172-12E0C4AAA010}"/>
              </a:ext>
            </a:extLst>
          </p:cNvPr>
          <p:cNvSpPr txBox="1"/>
          <p:nvPr/>
        </p:nvSpPr>
        <p:spPr>
          <a:xfrm>
            <a:off x="1989757" y="1737002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Ягунова Марина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AD0CDE-BFE5-A787-3DD5-87DC9DAE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275" y="1814958"/>
            <a:ext cx="3308674" cy="44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3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D2E66F-D30F-FEB0-9BE6-FFEC8488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2" y="1577130"/>
            <a:ext cx="4797454" cy="3837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8BB7A-8C2A-0373-4A12-3A6FA74D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12" y="1030273"/>
            <a:ext cx="4797454" cy="47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2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B5563-0637-F4EF-6DAD-76E733AB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5F5E2-0964-93BF-5729-4B6F7F0DC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https://vk.com/dobroshtab_zgo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dobrostabzelenogradsk@mail.ru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https://dobro.ru/organizations/10027889/info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10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DE193-97FC-09FB-9636-EF83C3E6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0455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удобной навигации в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соц.сети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 можете использовать следующие теги: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0B0A7B-4779-235E-889B-6FD8F5F43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629" y="2819400"/>
            <a:ext cx="9875519" cy="40386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Новости о нас и про нас: #доброштаб_зго #ШтабДобраЗеленоградск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Рубрика о мифах о добровольчестве и добровольцах: #НеДобрыйМиф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Рубрика о курсах и обучающих мероприятиях: #ДоброЗнания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6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E9284-0126-220B-3401-C39C79DD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701040"/>
            <a:ext cx="9875520" cy="135636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BF7D3-C3E3-9812-CEAB-2837A212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добровольцам и добрым делам найти друг друга, сделать каждое доброе дело ярким и незабываемым, безопасным для добровольцев 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49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41E23-1447-CB07-BCB6-2BCA5831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888" y="903215"/>
            <a:ext cx="9875520" cy="135636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 работает, чтобы: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F1E29-7E1C-9950-B07D-0A5FB2B3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888" y="1916185"/>
            <a:ext cx="9872871" cy="4038600"/>
          </a:xfrm>
        </p:spPr>
        <p:txBody>
          <a:bodyPr>
            <a:normAutofit fontScale="92500" lnSpcReduction="1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 можно больше жителей округа знали о том, кто такие добровольцы и о том, как просто стать одним из нас;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сделать труд добровольцев престижным;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сделать добровольчество доступным;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соединить добровольцев из разных объединений и населённых пунктов;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организовывать и проводить большие и маленькие добровольческие акции;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знать, кому, где и когда может быть нужна помощь добровольцев и делиться знанием;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защищать права добровольцев;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помогать добровольцам учиться новому, расти и развиваться. </a:t>
            </a:r>
          </a:p>
        </p:txBody>
      </p:sp>
    </p:spTree>
    <p:extLst>
      <p:ext uri="{BB962C8B-B14F-4D97-AF65-F5344CB8AC3E}">
        <p14:creationId xmlns:p14="http://schemas.microsoft.com/office/powerpoint/2010/main" val="418013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F6215-AEC3-36CA-DACE-C27FE1B8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акции «Георгиевская ленточка»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58037-B911-7642-C269-2DBAF17EE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178" y="1856903"/>
            <a:ext cx="4494402" cy="403860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сотрудниками ГИБДД ребята раздавали ленточки водителям. Вместе с ленточками волонтеры вручали водителям небольшой буклет с рассказом об истории ленты и рекомендациями и правилами её ношения, а также желали всем хорошей дороги.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2833A-7824-412C-8701-0676D39816A0}"/>
              </a:ext>
            </a:extLst>
          </p:cNvPr>
          <p:cNvSpPr txBox="1"/>
          <p:nvPr/>
        </p:nvSpPr>
        <p:spPr>
          <a:xfrm>
            <a:off x="878747" y="600456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04.05.2022г.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A492C-CAD9-6E76-5591-0E3A366C3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2030136"/>
            <a:ext cx="4759355" cy="35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E8B72-DBEA-121B-F041-CFACA6E7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89" y="1568741"/>
            <a:ext cx="6064681" cy="449649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муниципального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спортивные волонтеры, сотрудники управления образования и отдела культуры, туризма и спорта Администрации муниципального образования приняли участие в мероприятиях, посвященных открытию Курортного сезона в городе Зеленоградске.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проведения мероприятий на высоком уровне волонтеры всегда приходят на помощь. И этот праздник не стал исключением. Волонтеры помогали в проведении триатлона, играх мини-фестиваля «ЗАРУБА», в выносе и раздаче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Кранцевского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пирога.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43B247-C357-A0AB-9136-FB21E5EC4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61" y="1994482"/>
            <a:ext cx="4568193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2C714-2E24-2685-B9F0-3377E66A7033}"/>
              </a:ext>
            </a:extLst>
          </p:cNvPr>
          <p:cNvSpPr txBox="1"/>
          <p:nvPr/>
        </p:nvSpPr>
        <p:spPr>
          <a:xfrm>
            <a:off x="10205595" y="5566095"/>
            <a:ext cx="136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04.05.2022г.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38BF3-F570-DBE5-2DD8-DFFF3B607CF8}"/>
              </a:ext>
            </a:extLst>
          </p:cNvPr>
          <p:cNvSpPr txBox="1"/>
          <p:nvPr/>
        </p:nvSpPr>
        <p:spPr>
          <a:xfrm>
            <a:off x="380327" y="745241"/>
            <a:ext cx="11298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Курортного сезона в городе Зеленоградске</a:t>
            </a:r>
          </a:p>
        </p:txBody>
      </p:sp>
    </p:spTree>
    <p:extLst>
      <p:ext uri="{BB962C8B-B14F-4D97-AF65-F5344CB8AC3E}">
        <p14:creationId xmlns:p14="http://schemas.microsoft.com/office/powerpoint/2010/main" val="96374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1A831-F111-0DEE-86F2-A0909BAF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47" y="596947"/>
            <a:ext cx="9875520" cy="135636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Добрая пятница волонтёров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9B0163-3F49-CF7E-17DF-5CDF4A4F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5653" y="2099345"/>
            <a:ext cx="4396957" cy="403860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Зеленоградские гимназисты посвятили пятницу добрым делам и экологическим акциям. Волонтеры 7 б класса упаковали собранные отработанные батарейки для перевозки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Экоплощадку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«Зеленый КОТ», помогли загрузить их в машину, а ещё передали на переработку использованные пластмассовые стаканчики. Юнармейцы 8 а класса подготовили к транспортировке мешки с пластмассовыми крышечками. Родители с детьми отвезли собранное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экоплощадку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Отметим, что совместная работа над экологическими добровольческими проектами детей, родителей и сотрудников гимназии «Вектор» идёт не первый год. В акции активно принимают участие все ученики и их семьи.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F65C07-716C-11CC-877A-64CE2BDC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9" y="2634143"/>
            <a:ext cx="3573709" cy="2680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F79D2D-2FC3-770D-0158-1607B8EAE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87" y="1919750"/>
            <a:ext cx="3255977" cy="43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7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1E7DB-6DC3-5E46-A01A-2B81C623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 года волонтерской деятельности мы приняли участие в таких мероприятиях, как: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5A47F-D247-8D4A-29D6-20CCD8412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«Георгиевская ленточка»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Шествие «Бессмертный полк»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 в Зеленоградске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 двора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праздника в честь Дня России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неделя добра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курортного сезона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флешмоба приуроченного ко Дню здоровья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многих других…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77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29EA9-082C-7A37-76CF-7A856B46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 волонтёров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8EFC8-7B02-7714-B2F1-2084B4B8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4603459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площади «Роза ветров» директор МАУК «Культурно-досуговый центр» Татьяна Гетман и начальник отдела по делам молодежи и спорту управления образования Ирина Лебедева наградили молодых активистов, а также волонтеров муниципального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Доброштаба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благодарностями главы администрации Сергея Андреевича Кошевого и начальника управления образования Натальи Витальевны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Менячихиной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96C52-69BB-C956-A9AD-F68C0B44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52" y="1965960"/>
            <a:ext cx="4944799" cy="3712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8A1F7-E332-93B2-BCF2-0E2B1CE42F3F}"/>
              </a:ext>
            </a:extLst>
          </p:cNvPr>
          <p:cNvSpPr txBox="1"/>
          <p:nvPr/>
        </p:nvSpPr>
        <p:spPr>
          <a:xfrm>
            <a:off x="9806357" y="5819894"/>
            <a:ext cx="137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25.06.2022г.</a:t>
            </a:r>
          </a:p>
        </p:txBody>
      </p:sp>
    </p:spTree>
    <p:extLst>
      <p:ext uri="{BB962C8B-B14F-4D97-AF65-F5344CB8AC3E}">
        <p14:creationId xmlns:p14="http://schemas.microsoft.com/office/powerpoint/2010/main" val="188372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8DBAA-F737-7BA5-3A97-1CD99E9C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075" y="215317"/>
            <a:ext cx="9875520" cy="135636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главные активисты: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9BBCF-F45A-7F0F-4846-100DEF8B9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1335947"/>
            <a:ext cx="9872871" cy="403860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Ребята, желающие творить добро и нести его людям. Люди с большим сердцем и отзывчивой душой❤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80AC0F-C4DA-6A93-28B2-CC51BD95D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71" y="2424418"/>
            <a:ext cx="2553350" cy="3351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6A6914-142C-271E-2F10-FC58E0E4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12" y="2424418"/>
            <a:ext cx="2515646" cy="33514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51132F-7148-7CDD-5491-4FF37ACFF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49" y="2424418"/>
            <a:ext cx="2515646" cy="3351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7DA19-D1F1-6FCC-64E5-45057145867B}"/>
              </a:ext>
            </a:extLst>
          </p:cNvPr>
          <p:cNvSpPr txBox="1"/>
          <p:nvPr/>
        </p:nvSpPr>
        <p:spPr>
          <a:xfrm>
            <a:off x="1709003" y="582943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Вероника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DC220-1478-BF7B-C0FE-8C1033FF9D25}"/>
              </a:ext>
            </a:extLst>
          </p:cNvPr>
          <p:cNvSpPr txBox="1"/>
          <p:nvPr/>
        </p:nvSpPr>
        <p:spPr>
          <a:xfrm>
            <a:off x="5351815" y="5820347"/>
            <a:ext cx="126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1C712-7476-2A9C-D528-36683606A64B}"/>
              </a:ext>
            </a:extLst>
          </p:cNvPr>
          <p:cNvSpPr txBox="1"/>
          <p:nvPr/>
        </p:nvSpPr>
        <p:spPr>
          <a:xfrm>
            <a:off x="9430301" y="582034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</a:p>
        </p:txBody>
      </p:sp>
    </p:spTree>
    <p:extLst>
      <p:ext uri="{BB962C8B-B14F-4D97-AF65-F5344CB8AC3E}">
        <p14:creationId xmlns:p14="http://schemas.microsoft.com/office/powerpoint/2010/main" val="281800317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79</TotalTime>
  <Words>619</Words>
  <Application>Microsoft Office PowerPoint</Application>
  <PresentationFormat>Широкоэкранный</PresentationFormat>
  <Paragraphs>61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Corbel</vt:lpstr>
      <vt:lpstr>Times New Roman</vt:lpstr>
      <vt:lpstr>Базис</vt:lpstr>
      <vt:lpstr>доброштаб зеленоградского мо</vt:lpstr>
      <vt:lpstr>Цель работы ДоброШтаба :</vt:lpstr>
      <vt:lpstr>ДоброШтаб работает, чтобы: </vt:lpstr>
      <vt:lpstr>Поддержка акции «Георгиевская ленточка»</vt:lpstr>
      <vt:lpstr>Волонтеры муниципального Доброштаба, спортивные волонтеры, сотрудники управления образования и отдела культуры, туризма и спорта Администрации муниципального образования приняли участие в мероприятиях, посвященных открытию Курортного сезона в городе Зеленоградске. Для обеспечения проведения мероприятий на высоком уровне волонтеры всегда приходят на помощь. И этот праздник не стал исключением. Волонтеры помогали в проведении триатлона, играх мини-фестиваля «ЗАРУБА», в выносе и раздаче Кранцевского пирога. </vt:lpstr>
      <vt:lpstr>Добрая пятница волонтёров</vt:lpstr>
      <vt:lpstr>За 2 года волонтерской деятельности мы приняли участие в таких мероприятиях, как:</vt:lpstr>
      <vt:lpstr>Поощрение волонтёров</vt:lpstr>
      <vt:lpstr>Наши главные активисты:</vt:lpstr>
      <vt:lpstr>Наши главные активисты:</vt:lpstr>
      <vt:lpstr>Руководитель ДоброШтаба</vt:lpstr>
      <vt:lpstr>Презентация PowerPoint</vt:lpstr>
      <vt:lpstr>Контактные данные:</vt:lpstr>
      <vt:lpstr>Для удобной навигации в соц.сети VK, вы можете использовать следующие теги: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ДоброШтаб Зеленоградского  ГО</dc:title>
  <dc:creator>Admin</dc:creator>
  <cp:lastModifiedBy>Admin</cp:lastModifiedBy>
  <cp:revision>4</cp:revision>
  <dcterms:created xsi:type="dcterms:W3CDTF">2022-07-04T14:28:58Z</dcterms:created>
  <dcterms:modified xsi:type="dcterms:W3CDTF">2022-08-04T15:50:09Z</dcterms:modified>
</cp:coreProperties>
</file>