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7" r:id="rId4"/>
    <p:sldId id="258" r:id="rId5"/>
    <p:sldId id="259" r:id="rId6"/>
    <p:sldId id="262" r:id="rId7"/>
    <p:sldId id="25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0976-D728-4A17-885F-74F21F544A2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8C50-3A02-4FED-A5BA-F828EE72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ABD0-2A51-4F56-936C-64FEE3F6C64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30AE-8161-49B3-8377-1A58C20A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BFBD-D67F-468D-9048-AF483ED9191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CC41-1542-4496-AEF7-788F4D8A4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305F-3BE5-4D43-BC3F-6B69EDD5DDC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E67F-5547-4822-8E9A-BD8579244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D8E9-4C4D-4301-9740-BD0FFBE82AA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94A9-AC7C-4D07-9D59-CB237C9F1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9EED-C45B-4E18-8212-0CE98E8771A3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97AF-A2EE-4195-9353-D00FCA65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4D5A-F6B8-467C-A81B-DFB34059CF5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07AC-86D3-4602-AA2B-A401A064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F298-FFBA-41E1-A58D-DE73D39D425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F438-EF28-447D-B749-E7E850FE9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8EB4-BB52-48DA-B0A9-D63589AC2FB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28B6-A054-44E2-9320-F2C777327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C4C6-3F05-422C-8D8C-5A39B730719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B20B-9BB5-4B0B-90CF-0F4A94C2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D475-861C-4E20-B33D-98A2E41DDE6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6F33-5DCC-4C08-A158-730DDE9D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01462-6E59-416A-9451-D7C5D937D4C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EAA23-8588-413F-BF15-8FACDF4B6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323850" y="4149725"/>
            <a:ext cx="853916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1C54B0"/>
                </a:solidFill>
                <a:latin typeface="a_Campus" pitchFamily="82" charset="-52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6600" b="1">
                <a:solidFill>
                  <a:srgbClr val="1C54B0"/>
                </a:solidFill>
                <a:latin typeface="a_Campus" pitchFamily="82" charset="-52"/>
                <a:cs typeface="Times New Roman" pitchFamily="18" charset="0"/>
              </a:rPr>
              <a:t>«Эшелон памяти»</a:t>
            </a:r>
          </a:p>
        </p:txBody>
      </p:sp>
      <p:pic>
        <p:nvPicPr>
          <p:cNvPr id="2051" name="Picture 6" descr="https://sun9-58.userapi.com/c858120/v858120341/e4ed1/fMp5A3NpY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827088" y="1412875"/>
            <a:ext cx="7772400" cy="1470025"/>
          </a:xfrm>
        </p:spPr>
        <p:txBody>
          <a:bodyPr/>
          <a:lstStyle/>
          <a:p>
            <a:r>
              <a:rPr lang="ru-RU" sz="2600" b="1" smtClean="0">
                <a:latin typeface="a_Monumento" pitchFamily="18" charset="-52"/>
                <a:cs typeface="Times New Roman" pitchFamily="18" charset="0"/>
              </a:rPr>
              <a:t>Общественный центр гражданско-патриотического воспитания </a:t>
            </a:r>
            <a:br>
              <a:rPr lang="ru-RU" sz="2600" b="1" smtClean="0">
                <a:latin typeface="a_Monumento" pitchFamily="18" charset="-52"/>
                <a:cs typeface="Times New Roman" pitchFamily="18" charset="0"/>
              </a:rPr>
            </a:br>
            <a:r>
              <a:rPr lang="ru-RU" sz="2600" b="1" smtClean="0">
                <a:latin typeface="a_Monumento" pitchFamily="18" charset="-52"/>
                <a:cs typeface="Times New Roman" pitchFamily="18" charset="0"/>
              </a:rPr>
              <a:t>«ВОЛОНТЕРЫ ПОБЕДЫ» ГПОУ «ВПК»</a:t>
            </a:r>
            <a:endParaRPr lang="ru-RU" sz="2600" smtClean="0">
              <a:latin typeface="a_Monumento" pitchFamily="18" charset="-52"/>
            </a:endParaRPr>
          </a:p>
        </p:txBody>
      </p:sp>
      <p:pic>
        <p:nvPicPr>
          <p:cNvPr id="2053" name="Picture 3" descr="Y:\эмблема колледж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484313"/>
            <a:ext cx="8651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429000"/>
            <a:ext cx="6400800" cy="5762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Информационный проект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l="12399" r="12395" b="2968"/>
          <a:stretch>
            <a:fillRect/>
          </a:stretch>
        </p:blipFill>
        <p:spPr bwMode="auto">
          <a:xfrm>
            <a:off x="0" y="0"/>
            <a:ext cx="9190038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un9-56.userapi.com/c858124/v858124927/1d8aef/cn_GtiA9s1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48" cy="685804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071563"/>
            <a:ext cx="7858125" cy="18240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августе 1943 года в блокадный Ленинград горняки Заполярья направили первый эшелон со сверхплановым угле. Важно, чтобы память об этих событиях осталась не только на фотографиях, в книгах по истории войны и школьных учебниках.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407" y="214290"/>
            <a:ext cx="89546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noFill/>
                </a:ln>
                <a:solidFill>
                  <a:srgbClr val="1C54B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Campus" pitchFamily="82" charset="-52"/>
                <a:cs typeface="+mn-cs"/>
              </a:rPr>
              <a:t>Проблематика проекта</a:t>
            </a:r>
          </a:p>
        </p:txBody>
      </p:sp>
      <p:pic>
        <p:nvPicPr>
          <p:cNvPr id="3076" name="Picture 2" descr="https://i.pinimg.com/736x/b8/51/d7/b851d7a3853ffc9d92f5582942be10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16238"/>
            <a:ext cx="724217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--8sbanh0adl3bx2b.xn--p1ai/images/studii/Volonteri.jpg"/>
          <p:cNvPicPr>
            <a:picLocks noChangeAspect="1" noChangeArrowheads="1"/>
          </p:cNvPicPr>
          <p:nvPr/>
        </p:nvPicPr>
        <p:blipFill>
          <a:blip r:embed="rId2"/>
          <a:srcRect l="25798" t="6818" r="24002" b="16942"/>
          <a:stretch>
            <a:fillRect/>
          </a:stretch>
        </p:blipFill>
        <p:spPr bwMode="auto">
          <a:xfrm>
            <a:off x="7367588" y="5013325"/>
            <a:ext cx="17764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285875"/>
            <a:ext cx="8215312" cy="5572125"/>
          </a:xfrm>
        </p:spPr>
        <p:txBody>
          <a:bodyPr rtlCol="0">
            <a:normAutofit fontScale="70000" lnSpcReduction="20000"/>
          </a:bodyPr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+mj-lt"/>
              </a:rPr>
              <a:t>Цель</a:t>
            </a:r>
            <a:r>
              <a:rPr lang="ru-RU" sz="3100" b="1" dirty="0" smtClean="0">
                <a:solidFill>
                  <a:schemeClr val="tx1"/>
                </a:solidFill>
                <a:latin typeface="+mj-lt"/>
              </a:rPr>
              <a:t>:  </a:t>
            </a:r>
            <a:r>
              <a:rPr lang="ru-RU" sz="3100" dirty="0" smtClean="0">
                <a:solidFill>
                  <a:schemeClr val="tx1"/>
                </a:solidFill>
                <a:latin typeface="+mj-lt"/>
              </a:rPr>
              <a:t>Повышение </a:t>
            </a:r>
            <a:r>
              <a:rPr lang="ru-RU" sz="3100" dirty="0" smtClean="0">
                <a:solidFill>
                  <a:schemeClr val="tx1"/>
                </a:solidFill>
                <a:latin typeface="+mj-lt"/>
              </a:rPr>
              <a:t>информированности и </a:t>
            </a:r>
            <a:r>
              <a:rPr lang="ru-RU" sz="3100" dirty="0" err="1" smtClean="0">
                <a:solidFill>
                  <a:schemeClr val="tx1"/>
                </a:solidFill>
                <a:latin typeface="+mj-lt"/>
              </a:rPr>
              <a:t>мотивированности</a:t>
            </a:r>
            <a:r>
              <a:rPr lang="ru-RU" sz="3100" dirty="0" smtClean="0">
                <a:solidFill>
                  <a:schemeClr val="tx1"/>
                </a:solidFill>
                <a:latin typeface="+mj-lt"/>
              </a:rPr>
              <a:t> граждан к получению и сохранению информации о событиях Блокады Ленинграда путем проведения информационной акции на вокзале г.Воркуты ежегодно в преддверии и в день снятия блокады Ленинграда.</a:t>
            </a:r>
          </a:p>
          <a:p>
            <a:pPr algn="l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Задачи: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Разработать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макет плаката «Эшелон памяти».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Согласовать акцию с партнерами.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Благоустройство памятника – паровоза серии ЭМ 720-24.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Организовать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акцию по размещению информационных плакатов и распространению их 27 января среди пассажиров поезда «Воркута – Санкт-Петербург».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Обеспечить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информационную поддержку акции «Эшелон памяти».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431" y="214290"/>
            <a:ext cx="839364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ampus" pitchFamily="82" charset="-52"/>
                <a:cs typeface="+mn-cs"/>
              </a:rPr>
              <a:t>Акция «Эшелон памяти»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4100514" cy="12985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a_Campus" pitchFamily="82" charset="-52"/>
              </a:rPr>
              <a:t>В чем суть?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_Campu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928688"/>
            <a:ext cx="8643937" cy="1785937"/>
          </a:xfrm>
        </p:spPr>
        <p:txBody>
          <a:bodyPr rtlCol="0">
            <a:noAutofit/>
          </a:bodyPr>
          <a:lstStyle/>
          <a:p>
            <a:pPr indent="536575"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Информационный проект направлен на расширение представлений населения о героическом подвиге жителей блокадного Ленинграда и воркутинцев в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годы </a:t>
            </a:r>
            <a:r>
              <a:rPr 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Великой Отечественной войны. </a:t>
            </a:r>
          </a:p>
        </p:txBody>
      </p:sp>
      <p:pic>
        <p:nvPicPr>
          <p:cNvPr id="4098" name="Picture 2" descr="https://sun9-11.userapi.com/c845321/v845321405/185239/5Bq5pliSQ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4.userapi.com/c845321/v845321405/18525c/I3PY7upx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714776" cy="269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285784" y="5103674"/>
            <a:ext cx="9144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#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ЭшелонПамяти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#нетолько27января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 rtlCol="0">
            <a:normAutofit/>
          </a:bodyPr>
          <a:lstStyle/>
          <a:p>
            <a:pPr marL="0" indent="3619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j-lt"/>
                <a:cs typeface="Times New Roman" pitchFamily="18" charset="0"/>
              </a:rPr>
              <a:t>Проект предусматривает размещение и распространение информационных плакатов разных размеров в общественных местах (Вокзал, Администрация города и т.д.) и среди пассажиров поезда «Воркута – Санкт-Петербург».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5726" y="357166"/>
            <a:ext cx="60276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ampus" pitchFamily="82" charset="-52"/>
                <a:cs typeface="+mn-cs"/>
              </a:rPr>
              <a:t>Где проводить?</a:t>
            </a:r>
          </a:p>
        </p:txBody>
      </p:sp>
      <p:pic>
        <p:nvPicPr>
          <p:cNvPr id="16386" name="Picture 2" descr="https://sun9-3.userapi.com/c845321/v845321405/185266/8VNKdGRMt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84538"/>
            <a:ext cx="4819650" cy="321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1000125"/>
            <a:ext cx="6400800" cy="17526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Проект реализуется ежегодно в период с 14 по 27 января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6919" y="142852"/>
            <a:ext cx="71064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ampus" pitchFamily="82" charset="-52"/>
                <a:cs typeface="+mn-cs"/>
              </a:rPr>
              <a:t>Сроки реализации</a:t>
            </a:r>
          </a:p>
        </p:txBody>
      </p:sp>
      <p:pic>
        <p:nvPicPr>
          <p:cNvPr id="7172" name="Picture 2" descr="https://sun9-31.userapi.com/c205828/v205828910/49658/8jHQco_kd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276475"/>
            <a:ext cx="60483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n----8sbanh0adl3bx2b.xn--p1ai/images/studii/Volonteri.jpg"/>
          <p:cNvPicPr>
            <a:picLocks noChangeAspect="1" noChangeArrowheads="1"/>
          </p:cNvPicPr>
          <p:nvPr/>
        </p:nvPicPr>
        <p:blipFill>
          <a:blip r:embed="rId2"/>
          <a:srcRect l="25798" t="6818" r="24002" b="16942"/>
          <a:stretch>
            <a:fillRect/>
          </a:stretch>
        </p:blipFill>
        <p:spPr bwMode="auto">
          <a:xfrm>
            <a:off x="7367588" y="5013325"/>
            <a:ext cx="17764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6013" y="1052513"/>
          <a:ext cx="6624637" cy="5408615"/>
        </p:xfrm>
        <a:graphic>
          <a:graphicData uri="http://schemas.openxmlformats.org/drawingml/2006/table">
            <a:tbl>
              <a:tblPr/>
              <a:tblGrid>
                <a:gridCol w="500062"/>
                <a:gridCol w="612457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Мероприятия проекта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Собрание ОЦГПВ «Волонтеры Победы» (определение целей акции, основных мероприятий, плана реализации, вариантов информационного сопровождения)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Согласование с партнерами проведения акции (сроки и места проведения)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Разработка и утверждение на печать макета плаката «Эшелон Памяти»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Размещение плакатов в общественных местах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Уборка снежного покрова памятника – паровоза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серии ЭМ 720-24 на Привокзальной площади.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Распространение плакатов акции пассажирам поезда «Воркута – Санкт-Петербург»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0"/>
            <a:ext cx="68579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ampus" pitchFamily="82" charset="-52"/>
                <a:cs typeface="+mn-cs"/>
              </a:rPr>
              <a:t>план реализации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18.userapi.com/c837422/v837422879/64662/5EvAsl5z3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32400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http://gti-geo.ru/images/logos/rz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276475"/>
            <a:ext cx="4013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0854" y="260648"/>
            <a:ext cx="72474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Campus" pitchFamily="82" charset="-52"/>
                <a:cs typeface="+mn-cs"/>
              </a:rPr>
              <a:t>Партнеры проекта</a:t>
            </a:r>
          </a:p>
        </p:txBody>
      </p:sp>
      <p:pic>
        <p:nvPicPr>
          <p:cNvPr id="9221" name="Picture 2" descr="http://xn----8sbanh0adl3bx2b.xn--p1ai/images/studii/Volonteri.jpg"/>
          <p:cNvPicPr>
            <a:picLocks noChangeAspect="1" noChangeArrowheads="1"/>
          </p:cNvPicPr>
          <p:nvPr/>
        </p:nvPicPr>
        <p:blipFill>
          <a:blip r:embed="rId4"/>
          <a:srcRect l="25798" t="6818" r="24002" b="16942"/>
          <a:stretch>
            <a:fillRect/>
          </a:stretch>
        </p:blipFill>
        <p:spPr bwMode="auto">
          <a:xfrm>
            <a:off x="7367588" y="5013325"/>
            <a:ext cx="17764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2" descr="https://sun9-59.userapi.com/c845120/v845120782/18a72b/8h4Qlvz-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5"/>
            <a:ext cx="4104456" cy="2740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sun9-64.userapi.com/c845321/v845321405/185248/lFX0XDE8B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75620" cy="27842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796" name="Picture 4" descr="https://sun9-66.userapi.com/c845120/v845120782/18a734/b15EVPURw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65037"/>
            <a:ext cx="4248472" cy="2832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8" name="Picture 6" descr="https://sun9-52.userapi.com/c845120/v845120782/18a73d/-ymUHA5IK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4272409" cy="28527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297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Общественный центр гражданско-патриотического воспитания  «ВОЛОНТЕРЫ ПОБЕДЫ» ГПОУ «ВПК»</vt:lpstr>
      <vt:lpstr>Слайд 2</vt:lpstr>
      <vt:lpstr>Слайд 3</vt:lpstr>
      <vt:lpstr>В чем суть?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2020-03-25T10:14:23Z</dcterms:created>
  <dcterms:modified xsi:type="dcterms:W3CDTF">2020-04-29T19:24:37Z</dcterms:modified>
</cp:coreProperties>
</file>